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58" r:id="rId7"/>
    <p:sldId id="289" r:id="rId8"/>
    <p:sldId id="288" r:id="rId9"/>
    <p:sldId id="281" r:id="rId10"/>
    <p:sldId id="283" r:id="rId11"/>
    <p:sldId id="284" r:id="rId12"/>
    <p:sldId id="285" r:id="rId13"/>
    <p:sldId id="286" r:id="rId14"/>
    <p:sldId id="287" r:id="rId15"/>
    <p:sldId id="290" r:id="rId16"/>
    <p:sldId id="291" r:id="rId17"/>
    <p:sldId id="278" r:id="rId18"/>
    <p:sldId id="279" r:id="rId19"/>
    <p:sldId id="280" r:id="rId20"/>
    <p:sldId id="264" r:id="rId21"/>
    <p:sldId id="277" r:id="rId22"/>
    <p:sldId id="265" r:id="rId23"/>
    <p:sldId id="275" r:id="rId2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Автор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3979FC-D1B0-4B83-9A10-4A42A40F6314}" v="71" dt="2023-06-12T18:58:08.1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88516" autoAdjust="0"/>
  </p:normalViewPr>
  <p:slideViewPr>
    <p:cSldViewPr snapToGrid="0">
      <p:cViewPr varScale="1">
        <p:scale>
          <a:sx n="95" d="100"/>
          <a:sy n="95" d="100"/>
        </p:scale>
        <p:origin x="4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34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Олег Драгун" userId="ba6fdd268e477cbe" providerId="LiveId" clId="{953979FC-D1B0-4B83-9A10-4A42A40F6314}"/>
    <pc:docChg chg="undo custSel addSld delSld modSld sldOrd">
      <pc:chgData name="Олег Драгун" userId="ba6fdd268e477cbe" providerId="LiveId" clId="{953979FC-D1B0-4B83-9A10-4A42A40F6314}" dt="2023-06-12T18:58:21.825" v="4679" actId="1076"/>
      <pc:docMkLst>
        <pc:docMk/>
      </pc:docMkLst>
      <pc:sldChg chg="modSp mod modNotesTx">
        <pc:chgData name="Олег Драгун" userId="ba6fdd268e477cbe" providerId="LiveId" clId="{953979FC-D1B0-4B83-9A10-4A42A40F6314}" dt="2023-06-12T18:06:30.126" v="4280" actId="20577"/>
        <pc:sldMkLst>
          <pc:docMk/>
          <pc:sldMk cId="2259308896" sldId="256"/>
        </pc:sldMkLst>
        <pc:spChg chg="mod">
          <ac:chgData name="Олег Драгун" userId="ba6fdd268e477cbe" providerId="LiveId" clId="{953979FC-D1B0-4B83-9A10-4A42A40F6314}" dt="2023-06-03T09:47:02.286" v="3" actId="255"/>
          <ac:spMkLst>
            <pc:docMk/>
            <pc:sldMk cId="2259308896" sldId="256"/>
            <ac:spMk id="2" creationId="{51DF3D98-3C30-4CFC-8643-C81E829C8C25}"/>
          </ac:spMkLst>
        </pc:spChg>
        <pc:spChg chg="mod">
          <ac:chgData name="Олег Драгун" userId="ba6fdd268e477cbe" providerId="LiveId" clId="{953979FC-D1B0-4B83-9A10-4A42A40F6314}" dt="2023-06-03T14:22:05.438" v="3065" actId="20577"/>
          <ac:spMkLst>
            <pc:docMk/>
            <pc:sldMk cId="2259308896" sldId="256"/>
            <ac:spMk id="3" creationId="{A068D447-28D3-4F5F-B2DC-FD67E9015868}"/>
          </ac:spMkLst>
        </pc:spChg>
      </pc:sldChg>
      <pc:sldChg chg="modSp mod modNotesTx">
        <pc:chgData name="Олег Драгун" userId="ba6fdd268e477cbe" providerId="LiveId" clId="{953979FC-D1B0-4B83-9A10-4A42A40F6314}" dt="2023-06-12T18:06:31.888" v="4281" actId="20577"/>
        <pc:sldMkLst>
          <pc:docMk/>
          <pc:sldMk cId="1325608595" sldId="257"/>
        </pc:sldMkLst>
        <pc:spChg chg="mod">
          <ac:chgData name="Олег Драгун" userId="ba6fdd268e477cbe" providerId="LiveId" clId="{953979FC-D1B0-4B83-9A10-4A42A40F6314}" dt="2023-06-03T11:29:54.434" v="703" actId="20577"/>
          <ac:spMkLst>
            <pc:docMk/>
            <pc:sldMk cId="1325608595" sldId="257"/>
            <ac:spMk id="2" creationId="{912DF434-28DB-4621-A497-D62C41CE0419}"/>
          </ac:spMkLst>
        </pc:spChg>
        <pc:spChg chg="mod">
          <ac:chgData name="Олег Драгун" userId="ba6fdd268e477cbe" providerId="LiveId" clId="{953979FC-D1B0-4B83-9A10-4A42A40F6314}" dt="2023-06-12T17:54:49.117" v="3967" actId="20577"/>
          <ac:spMkLst>
            <pc:docMk/>
            <pc:sldMk cId="1325608595" sldId="257"/>
            <ac:spMk id="3" creationId="{22788C46-D0BC-4307-AE55-7601A139E7CB}"/>
          </ac:spMkLst>
        </pc:spChg>
        <pc:spChg chg="mod">
          <ac:chgData name="Олег Драгун" userId="ba6fdd268e477cbe" providerId="LiveId" clId="{953979FC-D1B0-4B83-9A10-4A42A40F6314}" dt="2023-06-03T09:48:49.567" v="15"/>
          <ac:spMkLst>
            <pc:docMk/>
            <pc:sldMk cId="1325608595" sldId="257"/>
            <ac:spMk id="5" creationId="{6209FEB4-4C5C-EB43-9696-7B42453DB79B}"/>
          </ac:spMkLst>
        </pc:spChg>
      </pc:sldChg>
      <pc:sldChg chg="modSp mod modNotesTx">
        <pc:chgData name="Олег Драгун" userId="ba6fdd268e477cbe" providerId="LiveId" clId="{953979FC-D1B0-4B83-9A10-4A42A40F6314}" dt="2023-06-12T18:28:45.852" v="4645" actId="20577"/>
        <pc:sldMkLst>
          <pc:docMk/>
          <pc:sldMk cId="1639799154" sldId="258"/>
        </pc:sldMkLst>
        <pc:spChg chg="mod">
          <ac:chgData name="Олег Драгун" userId="ba6fdd268e477cbe" providerId="LiveId" clId="{953979FC-D1B0-4B83-9A10-4A42A40F6314}" dt="2023-06-12T18:28:45.852" v="4645" actId="20577"/>
          <ac:spMkLst>
            <pc:docMk/>
            <pc:sldMk cId="1639799154" sldId="258"/>
            <ac:spMk id="3" creationId="{95B371F2-DBA5-415A-82C8-651F587B857A}"/>
          </ac:spMkLst>
        </pc:spChg>
        <pc:spChg chg="mod">
          <ac:chgData name="Олег Драгун" userId="ba6fdd268e477cbe" providerId="LiveId" clId="{953979FC-D1B0-4B83-9A10-4A42A40F6314}" dt="2023-06-03T09:48:58.120" v="16"/>
          <ac:spMkLst>
            <pc:docMk/>
            <pc:sldMk cId="1639799154" sldId="258"/>
            <ac:spMk id="5" creationId="{D593FA18-50D6-0344-B477-1D7C91CF4029}"/>
          </ac:spMkLst>
        </pc:spChg>
      </pc:sldChg>
      <pc:sldChg chg="del">
        <pc:chgData name="Олег Драгун" userId="ba6fdd268e477cbe" providerId="LiveId" clId="{953979FC-D1B0-4B83-9A10-4A42A40F6314}" dt="2023-06-03T09:57:55.945" v="442" actId="47"/>
        <pc:sldMkLst>
          <pc:docMk/>
          <pc:sldMk cId="3446797337" sldId="259"/>
        </pc:sldMkLst>
      </pc:sldChg>
      <pc:sldChg chg="modSp del mod">
        <pc:chgData name="Олег Драгун" userId="ba6fdd268e477cbe" providerId="LiveId" clId="{953979FC-D1B0-4B83-9A10-4A42A40F6314}" dt="2023-06-03T10:29:10.381" v="557" actId="47"/>
        <pc:sldMkLst>
          <pc:docMk/>
          <pc:sldMk cId="4212917468" sldId="260"/>
        </pc:sldMkLst>
        <pc:spChg chg="mod">
          <ac:chgData name="Олег Драгун" userId="ba6fdd268e477cbe" providerId="LiveId" clId="{953979FC-D1B0-4B83-9A10-4A42A40F6314}" dt="2023-06-03T09:49:20.273" v="18"/>
          <ac:spMkLst>
            <pc:docMk/>
            <pc:sldMk cId="4212917468" sldId="260"/>
            <ac:spMk id="5" creationId="{0A79A912-225F-BE40-9F3E-0255524448CD}"/>
          </ac:spMkLst>
        </pc:spChg>
      </pc:sldChg>
      <pc:sldChg chg="modSp del mod">
        <pc:chgData name="Олег Драгун" userId="ba6fdd268e477cbe" providerId="LiveId" clId="{953979FC-D1B0-4B83-9A10-4A42A40F6314}" dt="2023-06-03T09:58:00.110" v="443" actId="47"/>
        <pc:sldMkLst>
          <pc:docMk/>
          <pc:sldMk cId="1527386939" sldId="261"/>
        </pc:sldMkLst>
        <pc:spChg chg="mod">
          <ac:chgData name="Олег Драгун" userId="ba6fdd268e477cbe" providerId="LiveId" clId="{953979FC-D1B0-4B83-9A10-4A42A40F6314}" dt="2023-06-03T09:49:17.362" v="17"/>
          <ac:spMkLst>
            <pc:docMk/>
            <pc:sldMk cId="1527386939" sldId="261"/>
            <ac:spMk id="5" creationId="{AA926C73-F226-914E-AC56-BF3172765F9F}"/>
          </ac:spMkLst>
        </pc:spChg>
      </pc:sldChg>
      <pc:sldChg chg="addSp delSp modSp mod ord modNotesTx">
        <pc:chgData name="Олег Драгун" userId="ba6fdd268e477cbe" providerId="LiveId" clId="{953979FC-D1B0-4B83-9A10-4A42A40F6314}" dt="2023-06-12T18:07:05.976" v="4296" actId="20577"/>
        <pc:sldMkLst>
          <pc:docMk/>
          <pc:sldMk cId="700209266" sldId="264"/>
        </pc:sldMkLst>
        <pc:spChg chg="mod">
          <ac:chgData name="Олег Драгун" userId="ba6fdd268e477cbe" providerId="LiveId" clId="{953979FC-D1B0-4B83-9A10-4A42A40F6314}" dt="2023-06-03T11:34:34.354" v="781" actId="20577"/>
          <ac:spMkLst>
            <pc:docMk/>
            <pc:sldMk cId="700209266" sldId="264"/>
            <ac:spMk id="2" creationId="{DD0B6389-2374-4677-B8BB-59410CCC32FD}"/>
          </ac:spMkLst>
        </pc:spChg>
        <pc:spChg chg="del">
          <ac:chgData name="Олег Драгун" userId="ba6fdd268e477cbe" providerId="LiveId" clId="{953979FC-D1B0-4B83-9A10-4A42A40F6314}" dt="2023-06-03T10:52:21.601" v="634" actId="478"/>
          <ac:spMkLst>
            <pc:docMk/>
            <pc:sldMk cId="700209266" sldId="264"/>
            <ac:spMk id="7" creationId="{B468C313-80C0-8840-8702-F1084174C592}"/>
          </ac:spMkLst>
        </pc:spChg>
        <pc:spChg chg="del">
          <ac:chgData name="Олег Драгун" userId="ba6fdd268e477cbe" providerId="LiveId" clId="{953979FC-D1B0-4B83-9A10-4A42A40F6314}" dt="2023-06-03T10:52:19.162" v="633" actId="478"/>
          <ac:spMkLst>
            <pc:docMk/>
            <pc:sldMk cId="700209266" sldId="264"/>
            <ac:spMk id="8" creationId="{4E863C6B-1856-BC43-A090-B182EAB34EB8}"/>
          </ac:spMkLst>
        </pc:spChg>
        <pc:spChg chg="del">
          <ac:chgData name="Олег Драгун" userId="ba6fdd268e477cbe" providerId="LiveId" clId="{953979FC-D1B0-4B83-9A10-4A42A40F6314}" dt="2023-06-03T10:52:18.201" v="632" actId="478"/>
          <ac:spMkLst>
            <pc:docMk/>
            <pc:sldMk cId="700209266" sldId="264"/>
            <ac:spMk id="9" creationId="{3AE770E3-D227-CD4E-83C4-44744E774884}"/>
          </ac:spMkLst>
        </pc:spChg>
        <pc:spChg chg="del">
          <ac:chgData name="Олег Драгун" userId="ba6fdd268e477cbe" providerId="LiveId" clId="{953979FC-D1B0-4B83-9A10-4A42A40F6314}" dt="2023-06-03T10:52:18.201" v="632" actId="478"/>
          <ac:spMkLst>
            <pc:docMk/>
            <pc:sldMk cId="700209266" sldId="264"/>
            <ac:spMk id="10" creationId="{10C47546-62E7-304A-8631-60D9B8E543BE}"/>
          </ac:spMkLst>
        </pc:spChg>
        <pc:spChg chg="mod">
          <ac:chgData name="Олег Драгун" userId="ba6fdd268e477cbe" providerId="LiveId" clId="{953979FC-D1B0-4B83-9A10-4A42A40F6314}" dt="2023-06-03T10:33:25.966" v="584"/>
          <ac:spMkLst>
            <pc:docMk/>
            <pc:sldMk cId="700209266" sldId="264"/>
            <ac:spMk id="11" creationId="{EBF4ECF3-F211-3447-AF95-22487182EEF2}"/>
          </ac:spMkLst>
        </pc:spChg>
        <pc:graphicFrameChg chg="del mod">
          <ac:chgData name="Олег Драгун" userId="ba6fdd268e477cbe" providerId="LiveId" clId="{953979FC-D1B0-4B83-9A10-4A42A40F6314}" dt="2023-06-03T10:52:12.537" v="631" actId="478"/>
          <ac:graphicFrameMkLst>
            <pc:docMk/>
            <pc:sldMk cId="700209266" sldId="264"/>
            <ac:graphicFrameMk id="6" creationId="{85168BDF-A0D9-4916-A9F9-41D8175A703C}"/>
          </ac:graphicFrameMkLst>
        </pc:graphicFrameChg>
        <pc:picChg chg="add mod">
          <ac:chgData name="Олег Драгун" userId="ba6fdd268e477cbe" providerId="LiveId" clId="{953979FC-D1B0-4B83-9A10-4A42A40F6314}" dt="2023-06-03T10:51:55.266" v="625" actId="14100"/>
          <ac:picMkLst>
            <pc:docMk/>
            <pc:sldMk cId="700209266" sldId="264"/>
            <ac:picMk id="13" creationId="{CC780121-E127-F678-650F-7D5B29742E46}"/>
          </ac:picMkLst>
        </pc:picChg>
        <pc:picChg chg="add mod">
          <ac:chgData name="Олег Драгун" userId="ba6fdd268e477cbe" providerId="LiveId" clId="{953979FC-D1B0-4B83-9A10-4A42A40F6314}" dt="2023-06-03T10:52:41.524" v="640" actId="1076"/>
          <ac:picMkLst>
            <pc:docMk/>
            <pc:sldMk cId="700209266" sldId="264"/>
            <ac:picMk id="15" creationId="{F9F868E8-229D-8E63-5195-67262A556B01}"/>
          </ac:picMkLst>
        </pc:picChg>
        <pc:picChg chg="add mod">
          <ac:chgData name="Олег Драгун" userId="ba6fdd268e477cbe" providerId="LiveId" clId="{953979FC-D1B0-4B83-9A10-4A42A40F6314}" dt="2023-06-03T10:53:15.003" v="649" actId="1076"/>
          <ac:picMkLst>
            <pc:docMk/>
            <pc:sldMk cId="700209266" sldId="264"/>
            <ac:picMk id="17" creationId="{3FD8D852-D037-7455-40D8-A189EE72601C}"/>
          </ac:picMkLst>
        </pc:picChg>
        <pc:picChg chg="add mod">
          <ac:chgData name="Олег Драгун" userId="ba6fdd268e477cbe" providerId="LiveId" clId="{953979FC-D1B0-4B83-9A10-4A42A40F6314}" dt="2023-06-03T10:53:38.380" v="657" actId="1076"/>
          <ac:picMkLst>
            <pc:docMk/>
            <pc:sldMk cId="700209266" sldId="264"/>
            <ac:picMk id="19" creationId="{EC6C2720-5E32-70ED-B44A-1C55688C6A00}"/>
          </ac:picMkLst>
        </pc:picChg>
      </pc:sldChg>
      <pc:sldChg chg="modSp mod modNotesTx">
        <pc:chgData name="Олег Драгун" userId="ba6fdd268e477cbe" providerId="LiveId" clId="{953979FC-D1B0-4B83-9A10-4A42A40F6314}" dt="2023-06-12T18:08:25.881" v="4298" actId="20577"/>
        <pc:sldMkLst>
          <pc:docMk/>
          <pc:sldMk cId="2563119616" sldId="265"/>
        </pc:sldMkLst>
        <pc:spChg chg="mod">
          <ac:chgData name="Олег Драгун" userId="ba6fdd268e477cbe" providerId="LiveId" clId="{953979FC-D1B0-4B83-9A10-4A42A40F6314}" dt="2023-06-04T17:21:24.345" v="3442" actId="20577"/>
          <ac:spMkLst>
            <pc:docMk/>
            <pc:sldMk cId="2563119616" sldId="265"/>
            <ac:spMk id="2" creationId="{19256B7E-1633-44AB-8584-82DF5B726834}"/>
          </ac:spMkLst>
        </pc:spChg>
        <pc:spChg chg="mod">
          <ac:chgData name="Олег Драгун" userId="ba6fdd268e477cbe" providerId="LiveId" clId="{953979FC-D1B0-4B83-9A10-4A42A40F6314}" dt="2023-06-11T06:22:47.712" v="3461" actId="20577"/>
          <ac:spMkLst>
            <pc:docMk/>
            <pc:sldMk cId="2563119616" sldId="265"/>
            <ac:spMk id="3" creationId="{EFB90AB4-D228-4548-B072-726498212362}"/>
          </ac:spMkLst>
        </pc:spChg>
        <pc:spChg chg="mod">
          <ac:chgData name="Олег Драгун" userId="ba6fdd268e477cbe" providerId="LiveId" clId="{953979FC-D1B0-4B83-9A10-4A42A40F6314}" dt="2023-06-03T12:56:29.461" v="3043" actId="20577"/>
          <ac:spMkLst>
            <pc:docMk/>
            <pc:sldMk cId="2563119616" sldId="265"/>
            <ac:spMk id="4" creationId="{950677C9-3E42-427F-93B8-526692906471}"/>
          </ac:spMkLst>
        </pc:spChg>
        <pc:spChg chg="mod">
          <ac:chgData name="Олег Драгун" userId="ba6fdd268e477cbe" providerId="LiveId" clId="{953979FC-D1B0-4B83-9A10-4A42A40F6314}" dt="2023-06-03T12:53:38.245" v="2893" actId="20577"/>
          <ac:spMkLst>
            <pc:docMk/>
            <pc:sldMk cId="2563119616" sldId="265"/>
            <ac:spMk id="5" creationId="{BDB9D020-1E25-453D-83DF-1420ACD3968D}"/>
          </ac:spMkLst>
        </pc:spChg>
        <pc:spChg chg="mod">
          <ac:chgData name="Олег Драгун" userId="ba6fdd268e477cbe" providerId="LiveId" clId="{953979FC-D1B0-4B83-9A10-4A42A40F6314}" dt="2023-06-11T06:22:55.863" v="3473" actId="20577"/>
          <ac:spMkLst>
            <pc:docMk/>
            <pc:sldMk cId="2563119616" sldId="265"/>
            <ac:spMk id="6" creationId="{F5018B6D-E395-49AD-92AD-AD69E3AB40C3}"/>
          </ac:spMkLst>
        </pc:spChg>
        <pc:spChg chg="mod">
          <ac:chgData name="Олег Драгун" userId="ba6fdd268e477cbe" providerId="LiveId" clId="{953979FC-D1B0-4B83-9A10-4A42A40F6314}" dt="2023-06-03T10:33:28.350" v="585"/>
          <ac:spMkLst>
            <pc:docMk/>
            <pc:sldMk cId="2563119616" sldId="265"/>
            <ac:spMk id="8" creationId="{0DD1986A-9AF9-5C45-BE85-20D5AA267AE1}"/>
          </ac:spMkLst>
        </pc:spChg>
      </pc:sldChg>
      <pc:sldChg chg="modSp del mod ord">
        <pc:chgData name="Олег Драгун" userId="ba6fdd268e477cbe" providerId="LiveId" clId="{953979FC-D1B0-4B83-9A10-4A42A40F6314}" dt="2023-06-03T14:01:15.810" v="3045" actId="47"/>
        <pc:sldMkLst>
          <pc:docMk/>
          <pc:sldMk cId="2721508595" sldId="266"/>
        </pc:sldMkLst>
        <pc:spChg chg="mod">
          <ac:chgData name="Олег Драгун" userId="ba6fdd268e477cbe" providerId="LiveId" clId="{953979FC-D1B0-4B83-9A10-4A42A40F6314}" dt="2023-06-03T10:33:32.551" v="586"/>
          <ac:spMkLst>
            <pc:docMk/>
            <pc:sldMk cId="2721508595" sldId="266"/>
            <ac:spMk id="7" creationId="{B42ACFC2-B54A-8244-B5D9-4B1EC2EED59D}"/>
          </ac:spMkLst>
        </pc:spChg>
      </pc:sldChg>
      <pc:sldChg chg="del">
        <pc:chgData name="Олег Драгун" userId="ba6fdd268e477cbe" providerId="LiveId" clId="{953979FC-D1B0-4B83-9A10-4A42A40F6314}" dt="2023-06-03T09:58:37.733" v="448" actId="47"/>
        <pc:sldMkLst>
          <pc:docMk/>
          <pc:sldMk cId="445070695" sldId="267"/>
        </pc:sldMkLst>
      </pc:sldChg>
      <pc:sldChg chg="del">
        <pc:chgData name="Олег Драгун" userId="ba6fdd268e477cbe" providerId="LiveId" clId="{953979FC-D1B0-4B83-9A10-4A42A40F6314}" dt="2023-06-03T09:58:08.519" v="446" actId="47"/>
        <pc:sldMkLst>
          <pc:docMk/>
          <pc:sldMk cId="3396266754" sldId="269"/>
        </pc:sldMkLst>
      </pc:sldChg>
      <pc:sldChg chg="del">
        <pc:chgData name="Олег Драгун" userId="ba6fdd268e477cbe" providerId="LiveId" clId="{953979FC-D1B0-4B83-9A10-4A42A40F6314}" dt="2023-06-03T09:58:24.703" v="447" actId="47"/>
        <pc:sldMkLst>
          <pc:docMk/>
          <pc:sldMk cId="932498405" sldId="270"/>
        </pc:sldMkLst>
      </pc:sldChg>
      <pc:sldChg chg="del">
        <pc:chgData name="Олег Драгун" userId="ba6fdd268e477cbe" providerId="LiveId" clId="{953979FC-D1B0-4B83-9A10-4A42A40F6314}" dt="2023-06-03T09:58:06.433" v="445" actId="47"/>
        <pc:sldMkLst>
          <pc:docMk/>
          <pc:sldMk cId="3335690284" sldId="271"/>
        </pc:sldMkLst>
      </pc:sldChg>
      <pc:sldChg chg="del">
        <pc:chgData name="Олег Драгун" userId="ba6fdd268e477cbe" providerId="LiveId" clId="{953979FC-D1B0-4B83-9A10-4A42A40F6314}" dt="2023-06-03T09:58:03.875" v="444" actId="47"/>
        <pc:sldMkLst>
          <pc:docMk/>
          <pc:sldMk cId="2639983765" sldId="273"/>
        </pc:sldMkLst>
      </pc:sldChg>
      <pc:sldChg chg="modSp mod modNotesTx">
        <pc:chgData name="Олег Драгун" userId="ba6fdd268e477cbe" providerId="LiveId" clId="{953979FC-D1B0-4B83-9A10-4A42A40F6314}" dt="2023-06-12T18:08:30.064" v="4299" actId="20577"/>
        <pc:sldMkLst>
          <pc:docMk/>
          <pc:sldMk cId="926184573" sldId="275"/>
        </pc:sldMkLst>
        <pc:spChg chg="mod">
          <ac:chgData name="Олег Драгун" userId="ba6fdd268e477cbe" providerId="LiveId" clId="{953979FC-D1B0-4B83-9A10-4A42A40F6314}" dt="2023-06-03T14:47:55.136" v="3078" actId="20577"/>
          <ac:spMkLst>
            <pc:docMk/>
            <pc:sldMk cId="926184573" sldId="275"/>
            <ac:spMk id="3" creationId="{BABC2CE0-8806-4B2A-A10A-32984D317434}"/>
          </ac:spMkLst>
        </pc:spChg>
      </pc:sldChg>
      <pc:sldChg chg="modSp add del mod ord modNotesTx">
        <pc:chgData name="Олег Драгун" userId="ba6fdd268e477cbe" providerId="LiveId" clId="{953979FC-D1B0-4B83-9A10-4A42A40F6314}" dt="2023-06-11T06:23:44.434" v="3475" actId="47"/>
        <pc:sldMkLst>
          <pc:docMk/>
          <pc:sldMk cId="2185956698" sldId="276"/>
        </pc:sldMkLst>
        <pc:spChg chg="mod">
          <ac:chgData name="Олег Драгун" userId="ba6fdd268e477cbe" providerId="LiveId" clId="{953979FC-D1B0-4B83-9A10-4A42A40F6314}" dt="2023-06-03T09:59:18.929" v="452"/>
          <ac:spMkLst>
            <pc:docMk/>
            <pc:sldMk cId="2185956698" sldId="276"/>
            <ac:spMk id="2" creationId="{F96F75DE-8A44-4EC5-83C6-95BDDF10DFD9}"/>
          </ac:spMkLst>
        </pc:spChg>
        <pc:graphicFrameChg chg="mod modGraphic">
          <ac:chgData name="Олег Драгун" userId="ba6fdd268e477cbe" providerId="LiveId" clId="{953979FC-D1B0-4B83-9A10-4A42A40F6314}" dt="2023-06-03T10:25:52.046" v="556" actId="14100"/>
          <ac:graphicFrameMkLst>
            <pc:docMk/>
            <pc:sldMk cId="2185956698" sldId="276"/>
            <ac:graphicFrameMk id="4" creationId="{403CD5FD-27C3-4342-BE41-F411CB8D6931}"/>
          </ac:graphicFrameMkLst>
        </pc:graphicFrameChg>
      </pc:sldChg>
      <pc:sldChg chg="add del">
        <pc:chgData name="Олег Драгун" userId="ba6fdd268e477cbe" providerId="LiveId" clId="{953979FC-D1B0-4B83-9A10-4A42A40F6314}" dt="2023-06-03T09:58:43.540" v="450"/>
        <pc:sldMkLst>
          <pc:docMk/>
          <pc:sldMk cId="2465645588" sldId="276"/>
        </pc:sldMkLst>
      </pc:sldChg>
      <pc:sldChg chg="addSp delSp modSp add mod ord modNotesTx">
        <pc:chgData name="Олег Драгун" userId="ba6fdd268e477cbe" providerId="LiveId" clId="{953979FC-D1B0-4B83-9A10-4A42A40F6314}" dt="2023-06-12T18:07:08.352" v="4297" actId="20577"/>
        <pc:sldMkLst>
          <pc:docMk/>
          <pc:sldMk cId="3480817529" sldId="277"/>
        </pc:sldMkLst>
        <pc:spChg chg="mod">
          <ac:chgData name="Олег Драгун" userId="ba6fdd268e477cbe" providerId="LiveId" clId="{953979FC-D1B0-4B83-9A10-4A42A40F6314}" dt="2023-06-03T11:34:43.755" v="799" actId="20577"/>
          <ac:spMkLst>
            <pc:docMk/>
            <pc:sldMk cId="3480817529" sldId="277"/>
            <ac:spMk id="2" creationId="{DD0B6389-2374-4677-B8BB-59410CCC32FD}"/>
          </ac:spMkLst>
        </pc:spChg>
        <pc:picChg chg="add mod">
          <ac:chgData name="Олег Драгун" userId="ba6fdd268e477cbe" providerId="LiveId" clId="{953979FC-D1B0-4B83-9A10-4A42A40F6314}" dt="2023-06-03T11:27:08.342" v="676" actId="1076"/>
          <ac:picMkLst>
            <pc:docMk/>
            <pc:sldMk cId="3480817529" sldId="277"/>
            <ac:picMk id="6" creationId="{CA73AA8B-CFD6-5512-2E10-A1F11CF6495C}"/>
          </ac:picMkLst>
        </pc:picChg>
        <pc:picChg chg="add mod">
          <ac:chgData name="Олег Драгун" userId="ba6fdd268e477cbe" providerId="LiveId" clId="{953979FC-D1B0-4B83-9A10-4A42A40F6314}" dt="2023-06-03T11:26:58.362" v="674" actId="1076"/>
          <ac:picMkLst>
            <pc:docMk/>
            <pc:sldMk cId="3480817529" sldId="277"/>
            <ac:picMk id="8" creationId="{D163266F-88FA-3260-0D77-50C1F7573FCE}"/>
          </ac:picMkLst>
        </pc:picChg>
        <pc:picChg chg="add mod">
          <ac:chgData name="Олег Драгун" userId="ba6fdd268e477cbe" providerId="LiveId" clId="{953979FC-D1B0-4B83-9A10-4A42A40F6314}" dt="2023-06-03T11:27:30.505" v="684" actId="1076"/>
          <ac:picMkLst>
            <pc:docMk/>
            <pc:sldMk cId="3480817529" sldId="277"/>
            <ac:picMk id="10" creationId="{D9C98071-F9BD-5991-E016-FC870DD6092B}"/>
          </ac:picMkLst>
        </pc:picChg>
        <pc:picChg chg="del">
          <ac:chgData name="Олег Драгун" userId="ba6fdd268e477cbe" providerId="LiveId" clId="{953979FC-D1B0-4B83-9A10-4A42A40F6314}" dt="2023-06-03T11:26:18.081" v="660" actId="478"/>
          <ac:picMkLst>
            <pc:docMk/>
            <pc:sldMk cId="3480817529" sldId="277"/>
            <ac:picMk id="13" creationId="{CC780121-E127-F678-650F-7D5B29742E46}"/>
          </ac:picMkLst>
        </pc:picChg>
        <pc:picChg chg="del">
          <ac:chgData name="Олег Драгун" userId="ba6fdd268e477cbe" providerId="LiveId" clId="{953979FC-D1B0-4B83-9A10-4A42A40F6314}" dt="2023-06-03T11:26:38.225" v="669" actId="478"/>
          <ac:picMkLst>
            <pc:docMk/>
            <pc:sldMk cId="3480817529" sldId="277"/>
            <ac:picMk id="15" creationId="{F9F868E8-229D-8E63-5195-67262A556B01}"/>
          </ac:picMkLst>
        </pc:picChg>
        <pc:picChg chg="add mod">
          <ac:chgData name="Олег Драгун" userId="ba6fdd268e477cbe" providerId="LiveId" clId="{953979FC-D1B0-4B83-9A10-4A42A40F6314}" dt="2023-06-03T11:27:49.997" v="691" actId="1076"/>
          <ac:picMkLst>
            <pc:docMk/>
            <pc:sldMk cId="3480817529" sldId="277"/>
            <ac:picMk id="16" creationId="{EAD43AAC-551B-6FC4-7ECF-1AFC64E07DE5}"/>
          </ac:picMkLst>
        </pc:picChg>
        <pc:picChg chg="del">
          <ac:chgData name="Олег Драгун" userId="ba6fdd268e477cbe" providerId="LiveId" clId="{953979FC-D1B0-4B83-9A10-4A42A40F6314}" dt="2023-06-03T11:27:11.746" v="677" actId="478"/>
          <ac:picMkLst>
            <pc:docMk/>
            <pc:sldMk cId="3480817529" sldId="277"/>
            <ac:picMk id="17" creationId="{3FD8D852-D037-7455-40D8-A189EE72601C}"/>
          </ac:picMkLst>
        </pc:picChg>
        <pc:picChg chg="del">
          <ac:chgData name="Олег Драгун" userId="ba6fdd268e477cbe" providerId="LiveId" clId="{953979FC-D1B0-4B83-9A10-4A42A40F6314}" dt="2023-06-03T11:27:32.642" v="685" actId="478"/>
          <ac:picMkLst>
            <pc:docMk/>
            <pc:sldMk cId="3480817529" sldId="277"/>
            <ac:picMk id="19" creationId="{EC6C2720-5E32-70ED-B44A-1C55688C6A00}"/>
          </ac:picMkLst>
        </pc:picChg>
      </pc:sldChg>
      <pc:sldChg chg="addSp delSp modSp add mod ord modAnim modNotesTx">
        <pc:chgData name="Олег Драгун" userId="ba6fdd268e477cbe" providerId="LiveId" clId="{953979FC-D1B0-4B83-9A10-4A42A40F6314}" dt="2023-06-12T18:07:00.610" v="4293" actId="20577"/>
        <pc:sldMkLst>
          <pc:docMk/>
          <pc:sldMk cId="2545495395" sldId="278"/>
        </pc:sldMkLst>
        <pc:spChg chg="mod">
          <ac:chgData name="Олег Драгун" userId="ba6fdd268e477cbe" providerId="LiveId" clId="{953979FC-D1B0-4B83-9A10-4A42A40F6314}" dt="2023-06-03T11:35:17.282" v="823" actId="20577"/>
          <ac:spMkLst>
            <pc:docMk/>
            <pc:sldMk cId="2545495395" sldId="278"/>
            <ac:spMk id="2" creationId="{19256B7E-1633-44AB-8584-82DF5B726834}"/>
          </ac:spMkLst>
        </pc:spChg>
        <pc:spChg chg="del mod">
          <ac:chgData name="Олег Драгун" userId="ba6fdd268e477cbe" providerId="LiveId" clId="{953979FC-D1B0-4B83-9A10-4A42A40F6314}" dt="2023-06-03T11:42:00.290" v="926" actId="478"/>
          <ac:spMkLst>
            <pc:docMk/>
            <pc:sldMk cId="2545495395" sldId="278"/>
            <ac:spMk id="3" creationId="{EFB90AB4-D228-4548-B072-726498212362}"/>
          </ac:spMkLst>
        </pc:spChg>
        <pc:spChg chg="mod">
          <ac:chgData name="Олег Драгун" userId="ba6fdd268e477cbe" providerId="LiveId" clId="{953979FC-D1B0-4B83-9A10-4A42A40F6314}" dt="2023-06-03T11:43:00.913" v="935" actId="1076"/>
          <ac:spMkLst>
            <pc:docMk/>
            <pc:sldMk cId="2545495395" sldId="278"/>
            <ac:spMk id="4" creationId="{950677C9-3E42-427F-93B8-526692906471}"/>
          </ac:spMkLst>
        </pc:spChg>
        <pc:spChg chg="del mod">
          <ac:chgData name="Олег Драгун" userId="ba6fdd268e477cbe" providerId="LiveId" clId="{953979FC-D1B0-4B83-9A10-4A42A40F6314}" dt="2023-06-03T11:42:03.746" v="928" actId="478"/>
          <ac:spMkLst>
            <pc:docMk/>
            <pc:sldMk cId="2545495395" sldId="278"/>
            <ac:spMk id="5" creationId="{BDB9D020-1E25-453D-83DF-1420ACD3968D}"/>
          </ac:spMkLst>
        </pc:spChg>
        <pc:spChg chg="del mod">
          <ac:chgData name="Олег Драгун" userId="ba6fdd268e477cbe" providerId="LiveId" clId="{953979FC-D1B0-4B83-9A10-4A42A40F6314}" dt="2023-06-03T11:42:02.098" v="927" actId="478"/>
          <ac:spMkLst>
            <pc:docMk/>
            <pc:sldMk cId="2545495395" sldId="278"/>
            <ac:spMk id="6" creationId="{F5018B6D-E395-49AD-92AD-AD69E3AB40C3}"/>
          </ac:spMkLst>
        </pc:spChg>
        <pc:picChg chg="add mod">
          <ac:chgData name="Олег Драгун" userId="ba6fdd268e477cbe" providerId="LiveId" clId="{953979FC-D1B0-4B83-9A10-4A42A40F6314}" dt="2023-06-03T11:43:20.347" v="937" actId="1076"/>
          <ac:picMkLst>
            <pc:docMk/>
            <pc:sldMk cId="2545495395" sldId="278"/>
            <ac:picMk id="10" creationId="{EFC5677F-0A4D-6009-1DC8-C1C07C55988E}"/>
          </ac:picMkLst>
        </pc:picChg>
      </pc:sldChg>
      <pc:sldChg chg="addSp delSp modSp add mod ord delAnim modAnim modNotesTx">
        <pc:chgData name="Олег Драгун" userId="ba6fdd268e477cbe" providerId="LiveId" clId="{953979FC-D1B0-4B83-9A10-4A42A40F6314}" dt="2023-06-12T18:07:02.288" v="4294" actId="20577"/>
        <pc:sldMkLst>
          <pc:docMk/>
          <pc:sldMk cId="1057679223" sldId="279"/>
        </pc:sldMkLst>
        <pc:spChg chg="mod">
          <ac:chgData name="Олег Драгун" userId="ba6fdd268e477cbe" providerId="LiveId" clId="{953979FC-D1B0-4B83-9A10-4A42A40F6314}" dt="2023-06-03T11:46:48.371" v="951" actId="20577"/>
          <ac:spMkLst>
            <pc:docMk/>
            <pc:sldMk cId="1057679223" sldId="279"/>
            <ac:spMk id="2" creationId="{19256B7E-1633-44AB-8584-82DF5B726834}"/>
          </ac:spMkLst>
        </pc:spChg>
        <pc:spChg chg="mod">
          <ac:chgData name="Олег Драгун" userId="ba6fdd268e477cbe" providerId="LiveId" clId="{953979FC-D1B0-4B83-9A10-4A42A40F6314}" dt="2023-06-03T11:49:49.339" v="1041" actId="20577"/>
          <ac:spMkLst>
            <pc:docMk/>
            <pc:sldMk cId="1057679223" sldId="279"/>
            <ac:spMk id="4" creationId="{950677C9-3E42-427F-93B8-526692906471}"/>
          </ac:spMkLst>
        </pc:spChg>
        <pc:picChg chg="add mod">
          <ac:chgData name="Олег Драгун" userId="ba6fdd268e477cbe" providerId="LiveId" clId="{953979FC-D1B0-4B83-9A10-4A42A40F6314}" dt="2023-06-03T11:48:27.949" v="958" actId="1076"/>
          <ac:picMkLst>
            <pc:docMk/>
            <pc:sldMk cId="1057679223" sldId="279"/>
            <ac:picMk id="3" creationId="{A0BDB02F-EE2A-2506-5592-D0C54C026DCC}"/>
          </ac:picMkLst>
        </pc:picChg>
        <pc:picChg chg="del">
          <ac:chgData name="Олег Драгун" userId="ba6fdd268e477cbe" providerId="LiveId" clId="{953979FC-D1B0-4B83-9A10-4A42A40F6314}" dt="2023-06-03T11:48:21.791" v="957" actId="478"/>
          <ac:picMkLst>
            <pc:docMk/>
            <pc:sldMk cId="1057679223" sldId="279"/>
            <ac:picMk id="10" creationId="{EFC5677F-0A4D-6009-1DC8-C1C07C55988E}"/>
          </ac:picMkLst>
        </pc:picChg>
      </pc:sldChg>
      <pc:sldChg chg="addSp delSp modSp add mod ord delAnim modAnim modNotesTx">
        <pc:chgData name="Олег Драгун" userId="ba6fdd268e477cbe" providerId="LiveId" clId="{953979FC-D1B0-4B83-9A10-4A42A40F6314}" dt="2023-06-12T18:07:04.091" v="4295" actId="20577"/>
        <pc:sldMkLst>
          <pc:docMk/>
          <pc:sldMk cId="3956817834" sldId="280"/>
        </pc:sldMkLst>
        <pc:spChg chg="mod">
          <ac:chgData name="Олег Драгун" userId="ba6fdd268e477cbe" providerId="LiveId" clId="{953979FC-D1B0-4B83-9A10-4A42A40F6314}" dt="2023-06-03T11:57:32.115" v="1254" actId="20577"/>
          <ac:spMkLst>
            <pc:docMk/>
            <pc:sldMk cId="3956817834" sldId="280"/>
            <ac:spMk id="2" creationId="{19256B7E-1633-44AB-8584-82DF5B726834}"/>
          </ac:spMkLst>
        </pc:spChg>
        <pc:spChg chg="mod">
          <ac:chgData name="Олег Драгун" userId="ba6fdd268e477cbe" providerId="LiveId" clId="{953979FC-D1B0-4B83-9A10-4A42A40F6314}" dt="2023-06-03T14:48:10.459" v="3080" actId="313"/>
          <ac:spMkLst>
            <pc:docMk/>
            <pc:sldMk cId="3956817834" sldId="280"/>
            <ac:spMk id="4" creationId="{950677C9-3E42-427F-93B8-526692906471}"/>
          </ac:spMkLst>
        </pc:spChg>
        <pc:picChg chg="del">
          <ac:chgData name="Олег Драгун" userId="ba6fdd268e477cbe" providerId="LiveId" clId="{953979FC-D1B0-4B83-9A10-4A42A40F6314}" dt="2023-06-03T11:54:44.261" v="1049" actId="478"/>
          <ac:picMkLst>
            <pc:docMk/>
            <pc:sldMk cId="3956817834" sldId="280"/>
            <ac:picMk id="3" creationId="{A0BDB02F-EE2A-2506-5592-D0C54C026DCC}"/>
          </ac:picMkLst>
        </pc:picChg>
        <pc:picChg chg="add mod">
          <ac:chgData name="Олег Драгун" userId="ba6fdd268e477cbe" providerId="LiveId" clId="{953979FC-D1B0-4B83-9A10-4A42A40F6314}" dt="2023-06-03T11:54:50.868" v="1050" actId="1076"/>
          <ac:picMkLst>
            <pc:docMk/>
            <pc:sldMk cId="3956817834" sldId="280"/>
            <ac:picMk id="5" creationId="{030AED4B-459F-CE06-C94D-1B94A122F495}"/>
          </ac:picMkLst>
        </pc:picChg>
      </pc:sldChg>
      <pc:sldChg chg="addSp delSp modSp add mod modNotesTx">
        <pc:chgData name="Олег Драгун" userId="ba6fdd268e477cbe" providerId="LiveId" clId="{953979FC-D1B0-4B83-9A10-4A42A40F6314}" dt="2023-06-12T18:06:46.691" v="4286" actId="20577"/>
        <pc:sldMkLst>
          <pc:docMk/>
          <pc:sldMk cId="1835019372" sldId="281"/>
        </pc:sldMkLst>
        <pc:spChg chg="mod">
          <ac:chgData name="Олег Драгун" userId="ba6fdd268e477cbe" providerId="LiveId" clId="{953979FC-D1B0-4B83-9A10-4A42A40F6314}" dt="2023-06-03T12:17:11.620" v="1535" actId="20577"/>
          <ac:spMkLst>
            <pc:docMk/>
            <pc:sldMk cId="1835019372" sldId="281"/>
            <ac:spMk id="2" creationId="{E5F191A4-7839-4F63-B17C-7C366C59488C}"/>
          </ac:spMkLst>
        </pc:spChg>
        <pc:spChg chg="del">
          <ac:chgData name="Олег Драгун" userId="ba6fdd268e477cbe" providerId="LiveId" clId="{953979FC-D1B0-4B83-9A10-4A42A40F6314}" dt="2023-06-03T12:07:46.012" v="1332" actId="478"/>
          <ac:spMkLst>
            <pc:docMk/>
            <pc:sldMk cId="1835019372" sldId="281"/>
            <ac:spMk id="4" creationId="{9B9ED227-95A7-4B08-91FE-5E0EF0D41D20}"/>
          </ac:spMkLst>
        </pc:spChg>
        <pc:spChg chg="del">
          <ac:chgData name="Олег Драгун" userId="ba6fdd268e477cbe" providerId="LiveId" clId="{953979FC-D1B0-4B83-9A10-4A42A40F6314}" dt="2023-06-03T12:07:37.916" v="1328" actId="478"/>
          <ac:spMkLst>
            <pc:docMk/>
            <pc:sldMk cId="1835019372" sldId="281"/>
            <ac:spMk id="5" creationId="{9C2ECAAA-1E9C-4845-8EA9-E11A76F08150}"/>
          </ac:spMkLst>
        </pc:spChg>
        <pc:spChg chg="mod">
          <ac:chgData name="Олег Драгун" userId="ba6fdd268e477cbe" providerId="LiveId" clId="{953979FC-D1B0-4B83-9A10-4A42A40F6314}" dt="2023-06-03T12:23:47.134" v="1710" actId="1076"/>
          <ac:spMkLst>
            <pc:docMk/>
            <pc:sldMk cId="1835019372" sldId="281"/>
            <ac:spMk id="9" creationId="{472FA7B1-CD7F-3646-B44C-91A107A0CBEE}"/>
          </ac:spMkLst>
        </pc:spChg>
        <pc:spChg chg="del mod">
          <ac:chgData name="Олег Драгун" userId="ba6fdd268e477cbe" providerId="LiveId" clId="{953979FC-D1B0-4B83-9A10-4A42A40F6314}" dt="2023-06-03T12:07:30.957" v="1324" actId="478"/>
          <ac:spMkLst>
            <pc:docMk/>
            <pc:sldMk cId="1835019372" sldId="281"/>
            <ac:spMk id="10" creationId="{585697B7-EBBB-0E4B-AA02-0D3F94821C6E}"/>
          </ac:spMkLst>
        </pc:spChg>
        <pc:spChg chg="del">
          <ac:chgData name="Олег Драгун" userId="ba6fdd268e477cbe" providerId="LiveId" clId="{953979FC-D1B0-4B83-9A10-4A42A40F6314}" dt="2023-06-03T12:07:42.100" v="1330" actId="478"/>
          <ac:spMkLst>
            <pc:docMk/>
            <pc:sldMk cId="1835019372" sldId="281"/>
            <ac:spMk id="11" creationId="{48A12450-9474-8A49-BAEB-20C6F51540D5}"/>
          </ac:spMkLst>
        </pc:spChg>
        <pc:spChg chg="add del mod">
          <ac:chgData name="Олег Драгун" userId="ba6fdd268e477cbe" providerId="LiveId" clId="{953979FC-D1B0-4B83-9A10-4A42A40F6314}" dt="2023-06-03T12:07:35.795" v="1327" actId="478"/>
          <ac:spMkLst>
            <pc:docMk/>
            <pc:sldMk cId="1835019372" sldId="281"/>
            <ac:spMk id="12" creationId="{BDA6B949-CF77-2633-1B47-34A1C82C33B2}"/>
          </ac:spMkLst>
        </pc:spChg>
        <pc:spChg chg="del">
          <ac:chgData name="Олег Драгун" userId="ba6fdd268e477cbe" providerId="LiveId" clId="{953979FC-D1B0-4B83-9A10-4A42A40F6314}" dt="2023-06-03T12:07:32.117" v="1325" actId="478"/>
          <ac:spMkLst>
            <pc:docMk/>
            <pc:sldMk cId="1835019372" sldId="281"/>
            <ac:spMk id="13" creationId="{EB1FFBC5-1733-5E4A-BF11-2C157D9917CC}"/>
          </ac:spMkLst>
        </pc:spChg>
        <pc:spChg chg="add del mod">
          <ac:chgData name="Олег Драгун" userId="ba6fdd268e477cbe" providerId="LiveId" clId="{953979FC-D1B0-4B83-9A10-4A42A40F6314}" dt="2023-06-03T12:07:34.211" v="1326" actId="478"/>
          <ac:spMkLst>
            <pc:docMk/>
            <pc:sldMk cId="1835019372" sldId="281"/>
            <ac:spMk id="15" creationId="{9632B6C3-83AE-FE97-D841-BA0E09602E11}"/>
          </ac:spMkLst>
        </pc:spChg>
        <pc:spChg chg="add del mod">
          <ac:chgData name="Олег Драгун" userId="ba6fdd268e477cbe" providerId="LiveId" clId="{953979FC-D1B0-4B83-9A10-4A42A40F6314}" dt="2023-06-03T12:07:40.828" v="1329" actId="478"/>
          <ac:spMkLst>
            <pc:docMk/>
            <pc:sldMk cId="1835019372" sldId="281"/>
            <ac:spMk id="17" creationId="{26CE28D1-FE7C-0A10-29BC-4A12227A873C}"/>
          </ac:spMkLst>
        </pc:spChg>
        <pc:spChg chg="add del mod">
          <ac:chgData name="Олег Драгун" userId="ba6fdd268e477cbe" providerId="LiveId" clId="{953979FC-D1B0-4B83-9A10-4A42A40F6314}" dt="2023-06-03T12:07:43.963" v="1331" actId="478"/>
          <ac:spMkLst>
            <pc:docMk/>
            <pc:sldMk cId="1835019372" sldId="281"/>
            <ac:spMk id="19" creationId="{AB4933E8-6EB0-D6BE-84FB-C9953789A904}"/>
          </ac:spMkLst>
        </pc:spChg>
        <pc:spChg chg="add del mod">
          <ac:chgData name="Олег Драгун" userId="ba6fdd268e477cbe" providerId="LiveId" clId="{953979FC-D1B0-4B83-9A10-4A42A40F6314}" dt="2023-06-03T12:07:48.363" v="1333" actId="478"/>
          <ac:spMkLst>
            <pc:docMk/>
            <pc:sldMk cId="1835019372" sldId="281"/>
            <ac:spMk id="21" creationId="{6A869B5C-D680-B1F5-B147-314E3383E19D}"/>
          </ac:spMkLst>
        </pc:spChg>
        <pc:picChg chg="add mod">
          <ac:chgData name="Олег Драгун" userId="ba6fdd268e477cbe" providerId="LiveId" clId="{953979FC-D1B0-4B83-9A10-4A42A40F6314}" dt="2023-06-03T12:08:12.981" v="1341" actId="1076"/>
          <ac:picMkLst>
            <pc:docMk/>
            <pc:sldMk cId="1835019372" sldId="281"/>
            <ac:picMk id="23" creationId="{EB443FE5-B5AD-6E37-A9D9-FE2F02EB80BF}"/>
          </ac:picMkLst>
        </pc:picChg>
        <pc:picChg chg="add mod">
          <ac:chgData name="Олег Драгун" userId="ba6fdd268e477cbe" providerId="LiveId" clId="{953979FC-D1B0-4B83-9A10-4A42A40F6314}" dt="2023-06-03T12:08:37.808" v="1349" actId="1076"/>
          <ac:picMkLst>
            <pc:docMk/>
            <pc:sldMk cId="1835019372" sldId="281"/>
            <ac:picMk id="25" creationId="{6CE7B40C-A481-14ED-F307-DA7CDAD2288B}"/>
          </ac:picMkLst>
        </pc:picChg>
      </pc:sldChg>
      <pc:sldChg chg="delSp modSp add del mod">
        <pc:chgData name="Олег Драгун" userId="ba6fdd268e477cbe" providerId="LiveId" clId="{953979FC-D1B0-4B83-9A10-4A42A40F6314}" dt="2023-06-03T12:12:07.393" v="1420" actId="47"/>
        <pc:sldMkLst>
          <pc:docMk/>
          <pc:sldMk cId="235476320" sldId="282"/>
        </pc:sldMkLst>
        <pc:spChg chg="mod">
          <ac:chgData name="Олег Драгун" userId="ba6fdd268e477cbe" providerId="LiveId" clId="{953979FC-D1B0-4B83-9A10-4A42A40F6314}" dt="2023-06-03T12:11:31.619" v="1399" actId="20577"/>
          <ac:spMkLst>
            <pc:docMk/>
            <pc:sldMk cId="235476320" sldId="282"/>
            <ac:spMk id="2" creationId="{E5F191A4-7839-4F63-B17C-7C366C59488C}"/>
          </ac:spMkLst>
        </pc:spChg>
        <pc:spChg chg="mod">
          <ac:chgData name="Олег Драгун" userId="ba6fdd268e477cbe" providerId="LiveId" clId="{953979FC-D1B0-4B83-9A10-4A42A40F6314}" dt="2023-06-03T12:11:54.127" v="1418" actId="20577"/>
          <ac:spMkLst>
            <pc:docMk/>
            <pc:sldMk cId="235476320" sldId="282"/>
            <ac:spMk id="9" creationId="{472FA7B1-CD7F-3646-B44C-91A107A0CBEE}"/>
          </ac:spMkLst>
        </pc:spChg>
        <pc:picChg chg="del">
          <ac:chgData name="Олег Драгун" userId="ba6fdd268e477cbe" providerId="LiveId" clId="{953979FC-D1B0-4B83-9A10-4A42A40F6314}" dt="2023-06-03T12:11:37.019" v="1400" actId="478"/>
          <ac:picMkLst>
            <pc:docMk/>
            <pc:sldMk cId="235476320" sldId="282"/>
            <ac:picMk id="23" creationId="{EB443FE5-B5AD-6E37-A9D9-FE2F02EB80BF}"/>
          </ac:picMkLst>
        </pc:picChg>
      </pc:sldChg>
      <pc:sldChg chg="addSp delSp modSp add mod modNotesTx">
        <pc:chgData name="Олег Драгун" userId="ba6fdd268e477cbe" providerId="LiveId" clId="{953979FC-D1B0-4B83-9A10-4A42A40F6314}" dt="2023-06-12T18:06:48.696" v="4287" actId="20577"/>
        <pc:sldMkLst>
          <pc:docMk/>
          <pc:sldMk cId="1268175231" sldId="283"/>
        </pc:sldMkLst>
        <pc:spChg chg="mod">
          <ac:chgData name="Олег Драгун" userId="ba6fdd268e477cbe" providerId="LiveId" clId="{953979FC-D1B0-4B83-9A10-4A42A40F6314}" dt="2023-06-03T12:13:48.148" v="1505" actId="20577"/>
          <ac:spMkLst>
            <pc:docMk/>
            <pc:sldMk cId="1268175231" sldId="283"/>
            <ac:spMk id="2" creationId="{E5F191A4-7839-4F63-B17C-7C366C59488C}"/>
          </ac:spMkLst>
        </pc:spChg>
        <pc:spChg chg="del mod">
          <ac:chgData name="Олег Драгун" userId="ba6fdd268e477cbe" providerId="LiveId" clId="{953979FC-D1B0-4B83-9A10-4A42A40F6314}" dt="2023-06-03T12:12:47.045" v="1456" actId="478"/>
          <ac:spMkLst>
            <pc:docMk/>
            <pc:sldMk cId="1268175231" sldId="283"/>
            <ac:spMk id="4" creationId="{9B9ED227-95A7-4B08-91FE-5E0EF0D41D20}"/>
          </ac:spMkLst>
        </pc:spChg>
        <pc:spChg chg="del mod">
          <ac:chgData name="Олег Драгун" userId="ba6fdd268e477cbe" providerId="LiveId" clId="{953979FC-D1B0-4B83-9A10-4A42A40F6314}" dt="2023-06-03T12:13:26.597" v="1484" actId="478"/>
          <ac:spMkLst>
            <pc:docMk/>
            <pc:sldMk cId="1268175231" sldId="283"/>
            <ac:spMk id="5" creationId="{9C2ECAAA-1E9C-4845-8EA9-E11A76F08150}"/>
          </ac:spMkLst>
        </pc:spChg>
        <pc:spChg chg="del mod">
          <ac:chgData name="Олег Драгун" userId="ba6fdd268e477cbe" providerId="LiveId" clId="{953979FC-D1B0-4B83-9A10-4A42A40F6314}" dt="2023-06-03T12:23:08.164" v="1707" actId="478"/>
          <ac:spMkLst>
            <pc:docMk/>
            <pc:sldMk cId="1268175231" sldId="283"/>
            <ac:spMk id="9" creationId="{472FA7B1-CD7F-3646-B44C-91A107A0CBEE}"/>
          </ac:spMkLst>
        </pc:spChg>
        <pc:spChg chg="mod">
          <ac:chgData name="Олег Драгун" userId="ba6fdd268e477cbe" providerId="LiveId" clId="{953979FC-D1B0-4B83-9A10-4A42A40F6314}" dt="2023-06-03T12:23:26.653" v="1708" actId="1076"/>
          <ac:spMkLst>
            <pc:docMk/>
            <pc:sldMk cId="1268175231" sldId="283"/>
            <ac:spMk id="10" creationId="{585697B7-EBBB-0E4B-AA02-0D3F94821C6E}"/>
          </ac:spMkLst>
        </pc:spChg>
        <pc:spChg chg="del">
          <ac:chgData name="Олег Драгун" userId="ba6fdd268e477cbe" providerId="LiveId" clId="{953979FC-D1B0-4B83-9A10-4A42A40F6314}" dt="2023-06-03T12:13:19.125" v="1479" actId="478"/>
          <ac:spMkLst>
            <pc:docMk/>
            <pc:sldMk cId="1268175231" sldId="283"/>
            <ac:spMk id="11" creationId="{48A12450-9474-8A49-BAEB-20C6F51540D5}"/>
          </ac:spMkLst>
        </pc:spChg>
        <pc:spChg chg="add del mod">
          <ac:chgData name="Олег Драгун" userId="ba6fdd268e477cbe" providerId="LiveId" clId="{953979FC-D1B0-4B83-9A10-4A42A40F6314}" dt="2023-06-03T12:12:49.243" v="1457" actId="478"/>
          <ac:spMkLst>
            <pc:docMk/>
            <pc:sldMk cId="1268175231" sldId="283"/>
            <ac:spMk id="12" creationId="{A5A741F8-FAD2-9563-1931-634C671B6A97}"/>
          </ac:spMkLst>
        </pc:spChg>
        <pc:spChg chg="del mod">
          <ac:chgData name="Олег Драгун" userId="ba6fdd268e477cbe" providerId="LiveId" clId="{953979FC-D1B0-4B83-9A10-4A42A40F6314}" dt="2023-06-03T12:13:21.029" v="1480" actId="478"/>
          <ac:spMkLst>
            <pc:docMk/>
            <pc:sldMk cId="1268175231" sldId="283"/>
            <ac:spMk id="13" creationId="{EB1FFBC5-1733-5E4A-BF11-2C157D9917CC}"/>
          </ac:spMkLst>
        </pc:spChg>
        <pc:spChg chg="add del mod">
          <ac:chgData name="Олег Драгун" userId="ba6fdd268e477cbe" providerId="LiveId" clId="{953979FC-D1B0-4B83-9A10-4A42A40F6314}" dt="2023-06-03T12:13:24.949" v="1482" actId="478"/>
          <ac:spMkLst>
            <pc:docMk/>
            <pc:sldMk cId="1268175231" sldId="283"/>
            <ac:spMk id="15" creationId="{BF9EDC81-3F4B-7F2C-B2A4-49B552068F93}"/>
          </ac:spMkLst>
        </pc:spChg>
        <pc:spChg chg="add del mod">
          <ac:chgData name="Олег Драгун" userId="ba6fdd268e477cbe" providerId="LiveId" clId="{953979FC-D1B0-4B83-9A10-4A42A40F6314}" dt="2023-06-03T12:13:24.179" v="1481" actId="478"/>
          <ac:spMkLst>
            <pc:docMk/>
            <pc:sldMk cId="1268175231" sldId="283"/>
            <ac:spMk id="17" creationId="{7408723E-4FE3-08C6-05B3-14FEB9570020}"/>
          </ac:spMkLst>
        </pc:spChg>
        <pc:spChg chg="add del mod">
          <ac:chgData name="Олег Драгун" userId="ba6fdd268e477cbe" providerId="LiveId" clId="{953979FC-D1B0-4B83-9A10-4A42A40F6314}" dt="2023-06-03T12:13:28.227" v="1485" actId="478"/>
          <ac:spMkLst>
            <pc:docMk/>
            <pc:sldMk cId="1268175231" sldId="283"/>
            <ac:spMk id="19" creationId="{369FD32A-E5AB-5664-0C4C-1F6DEF5A542D}"/>
          </ac:spMkLst>
        </pc:spChg>
        <pc:picChg chg="add mod">
          <ac:chgData name="Олег Драгун" userId="ba6fdd268e477cbe" providerId="LiveId" clId="{953979FC-D1B0-4B83-9A10-4A42A40F6314}" dt="2023-06-03T14:06:28.644" v="3054" actId="14100"/>
          <ac:picMkLst>
            <pc:docMk/>
            <pc:sldMk cId="1268175231" sldId="283"/>
            <ac:picMk id="5" creationId="{5992B088-2A9D-2FD8-AF1A-2192AB06FF85}"/>
          </ac:picMkLst>
        </pc:picChg>
        <pc:picChg chg="add del mod">
          <ac:chgData name="Олег Драгун" userId="ba6fdd268e477cbe" providerId="LiveId" clId="{953979FC-D1B0-4B83-9A10-4A42A40F6314}" dt="2023-06-03T14:06:05.046" v="3050" actId="478"/>
          <ac:picMkLst>
            <pc:docMk/>
            <pc:sldMk cId="1268175231" sldId="283"/>
            <ac:picMk id="21" creationId="{ECCCE32C-FE52-7A04-D7F6-11C16CB2A681}"/>
          </ac:picMkLst>
        </pc:picChg>
      </pc:sldChg>
      <pc:sldChg chg="modSp add del mod">
        <pc:chgData name="Олег Драгун" userId="ba6fdd268e477cbe" providerId="LiveId" clId="{953979FC-D1B0-4B83-9A10-4A42A40F6314}" dt="2023-06-03T12:11:03.837" v="1390" actId="47"/>
        <pc:sldMkLst>
          <pc:docMk/>
          <pc:sldMk cId="3516699504" sldId="283"/>
        </pc:sldMkLst>
        <pc:spChg chg="mod">
          <ac:chgData name="Олег Драгун" userId="ba6fdd268e477cbe" providerId="LiveId" clId="{953979FC-D1B0-4B83-9A10-4A42A40F6314}" dt="2023-06-03T12:10:55.828" v="1389" actId="20577"/>
          <ac:spMkLst>
            <pc:docMk/>
            <pc:sldMk cId="3516699504" sldId="283"/>
            <ac:spMk id="2" creationId="{E5F191A4-7839-4F63-B17C-7C366C59488C}"/>
          </ac:spMkLst>
        </pc:spChg>
        <pc:spChg chg="mod">
          <ac:chgData name="Олег Драгун" userId="ba6fdd268e477cbe" providerId="LiveId" clId="{953979FC-D1B0-4B83-9A10-4A42A40F6314}" dt="2023-06-03T12:10:32.571" v="1386" actId="20577"/>
          <ac:spMkLst>
            <pc:docMk/>
            <pc:sldMk cId="3516699504" sldId="283"/>
            <ac:spMk id="9" creationId="{472FA7B1-CD7F-3646-B44C-91A107A0CBEE}"/>
          </ac:spMkLst>
        </pc:spChg>
      </pc:sldChg>
      <pc:sldChg chg="addSp delSp modSp add mod modNotesTx">
        <pc:chgData name="Олег Драгун" userId="ba6fdd268e477cbe" providerId="LiveId" clId="{953979FC-D1B0-4B83-9A10-4A42A40F6314}" dt="2023-06-12T18:06:51.687" v="4289" actId="20577"/>
        <pc:sldMkLst>
          <pc:docMk/>
          <pc:sldMk cId="106600590" sldId="284"/>
        </pc:sldMkLst>
        <pc:spChg chg="mod">
          <ac:chgData name="Олег Драгун" userId="ba6fdd268e477cbe" providerId="LiveId" clId="{953979FC-D1B0-4B83-9A10-4A42A40F6314}" dt="2023-06-03T12:17:08.507" v="1533" actId="20577"/>
          <ac:spMkLst>
            <pc:docMk/>
            <pc:sldMk cId="106600590" sldId="284"/>
            <ac:spMk id="2" creationId="{E5F191A4-7839-4F63-B17C-7C366C59488C}"/>
          </ac:spMkLst>
        </pc:spChg>
        <pc:spChg chg="mod">
          <ac:chgData name="Олег Драгун" userId="ba6fdd268e477cbe" providerId="LiveId" clId="{953979FC-D1B0-4B83-9A10-4A42A40F6314}" dt="2023-06-03T12:23:55.603" v="1713" actId="1035"/>
          <ac:spMkLst>
            <pc:docMk/>
            <pc:sldMk cId="106600590" sldId="284"/>
            <ac:spMk id="9" creationId="{472FA7B1-CD7F-3646-B44C-91A107A0CBEE}"/>
          </ac:spMkLst>
        </pc:spChg>
        <pc:picChg chg="add mod">
          <ac:chgData name="Олег Драгун" userId="ba6fdd268e477cbe" providerId="LiveId" clId="{953979FC-D1B0-4B83-9A10-4A42A40F6314}" dt="2023-06-03T12:18:15.142" v="1545" actId="1076"/>
          <ac:picMkLst>
            <pc:docMk/>
            <pc:sldMk cId="106600590" sldId="284"/>
            <ac:picMk id="5" creationId="{83FFFD86-1483-1933-0663-9A02BECFEFD6}"/>
          </ac:picMkLst>
        </pc:picChg>
        <pc:picChg chg="del">
          <ac:chgData name="Олег Драгун" userId="ba6fdd268e477cbe" providerId="LiveId" clId="{953979FC-D1B0-4B83-9A10-4A42A40F6314}" dt="2023-06-03T12:17:49.155" v="1536" actId="478"/>
          <ac:picMkLst>
            <pc:docMk/>
            <pc:sldMk cId="106600590" sldId="284"/>
            <ac:picMk id="23" creationId="{EB443FE5-B5AD-6E37-A9D9-FE2F02EB80BF}"/>
          </ac:picMkLst>
        </pc:picChg>
        <pc:picChg chg="del">
          <ac:chgData name="Олег Драгун" userId="ba6fdd268e477cbe" providerId="LiveId" clId="{953979FC-D1B0-4B83-9A10-4A42A40F6314}" dt="2023-06-03T12:17:52.540" v="1537" actId="478"/>
          <ac:picMkLst>
            <pc:docMk/>
            <pc:sldMk cId="106600590" sldId="284"/>
            <ac:picMk id="25" creationId="{6CE7B40C-A481-14ED-F307-DA7CDAD2288B}"/>
          </ac:picMkLst>
        </pc:picChg>
      </pc:sldChg>
      <pc:sldChg chg="addSp delSp modSp add mod modNotesTx">
        <pc:chgData name="Олег Драгун" userId="ba6fdd268e477cbe" providerId="LiveId" clId="{953979FC-D1B0-4B83-9A10-4A42A40F6314}" dt="2023-06-12T18:06:53.376" v="4290" actId="20577"/>
        <pc:sldMkLst>
          <pc:docMk/>
          <pc:sldMk cId="1652965353" sldId="285"/>
        </pc:sldMkLst>
        <pc:spChg chg="mod">
          <ac:chgData name="Олег Драгун" userId="ba6fdd268e477cbe" providerId="LiveId" clId="{953979FC-D1B0-4B83-9A10-4A42A40F6314}" dt="2023-06-03T12:21:35.748" v="1677" actId="20577"/>
          <ac:spMkLst>
            <pc:docMk/>
            <pc:sldMk cId="1652965353" sldId="285"/>
            <ac:spMk id="2" creationId="{E5F191A4-7839-4F63-B17C-7C366C59488C}"/>
          </ac:spMkLst>
        </pc:spChg>
        <pc:spChg chg="mod">
          <ac:chgData name="Олег Драгун" userId="ba6fdd268e477cbe" providerId="LiveId" clId="{953979FC-D1B0-4B83-9A10-4A42A40F6314}" dt="2023-06-03T12:24:03.897" v="1714" actId="1076"/>
          <ac:spMkLst>
            <pc:docMk/>
            <pc:sldMk cId="1652965353" sldId="285"/>
            <ac:spMk id="9" creationId="{472FA7B1-CD7F-3646-B44C-91A107A0CBEE}"/>
          </ac:spMkLst>
        </pc:spChg>
        <pc:picChg chg="del">
          <ac:chgData name="Олег Драгун" userId="ba6fdd268e477cbe" providerId="LiveId" clId="{953979FC-D1B0-4B83-9A10-4A42A40F6314}" dt="2023-06-03T12:19:30.051" v="1612" actId="478"/>
          <ac:picMkLst>
            <pc:docMk/>
            <pc:sldMk cId="1652965353" sldId="285"/>
            <ac:picMk id="5" creationId="{83FFFD86-1483-1933-0663-9A02BECFEFD6}"/>
          </ac:picMkLst>
        </pc:picChg>
        <pc:picChg chg="add mod">
          <ac:chgData name="Олег Драгун" userId="ba6fdd268e477cbe" providerId="LiveId" clId="{953979FC-D1B0-4B83-9A10-4A42A40F6314}" dt="2023-06-03T12:20:45.727" v="1640" actId="14100"/>
          <ac:picMkLst>
            <pc:docMk/>
            <pc:sldMk cId="1652965353" sldId="285"/>
            <ac:picMk id="6" creationId="{B6DC4718-899C-32BF-4FAE-A4D61BEDBAF1}"/>
          </ac:picMkLst>
        </pc:picChg>
        <pc:picChg chg="add mod">
          <ac:chgData name="Олег Драгун" userId="ba6fdd268e477cbe" providerId="LiveId" clId="{953979FC-D1B0-4B83-9A10-4A42A40F6314}" dt="2023-06-03T12:20:57.680" v="1645" actId="1076"/>
          <ac:picMkLst>
            <pc:docMk/>
            <pc:sldMk cId="1652965353" sldId="285"/>
            <ac:picMk id="11" creationId="{5AB51346-AF4D-C708-CBC7-59A817E1B7C0}"/>
          </ac:picMkLst>
        </pc:picChg>
      </pc:sldChg>
      <pc:sldChg chg="addSp delSp modSp add mod modNotesTx">
        <pc:chgData name="Олег Драгун" userId="ba6fdd268e477cbe" providerId="LiveId" clId="{953979FC-D1B0-4B83-9A10-4A42A40F6314}" dt="2023-06-12T18:06:55.400" v="4291" actId="20577"/>
        <pc:sldMkLst>
          <pc:docMk/>
          <pc:sldMk cId="1324986771" sldId="286"/>
        </pc:sldMkLst>
        <pc:spChg chg="mod">
          <ac:chgData name="Олег Драгун" userId="ba6fdd268e477cbe" providerId="LiveId" clId="{953979FC-D1B0-4B83-9A10-4A42A40F6314}" dt="2023-06-03T12:22:13.108" v="1695" actId="20577"/>
          <ac:spMkLst>
            <pc:docMk/>
            <pc:sldMk cId="1324986771" sldId="286"/>
            <ac:spMk id="2" creationId="{E5F191A4-7839-4F63-B17C-7C366C59488C}"/>
          </ac:spMkLst>
        </pc:spChg>
        <pc:spChg chg="add del">
          <ac:chgData name="Олег Драгун" userId="ba6fdd268e477cbe" providerId="LiveId" clId="{953979FC-D1B0-4B83-9A10-4A42A40F6314}" dt="2023-06-03T12:24:46.042" v="1730"/>
          <ac:spMkLst>
            <pc:docMk/>
            <pc:sldMk cId="1324986771" sldId="286"/>
            <ac:spMk id="4" creationId="{94FD9D01-3E2A-E60B-1B22-46F38DB51B11}"/>
          </ac:spMkLst>
        </pc:spChg>
        <pc:spChg chg="add del">
          <ac:chgData name="Олег Драгун" userId="ba6fdd268e477cbe" providerId="LiveId" clId="{953979FC-D1B0-4B83-9A10-4A42A40F6314}" dt="2023-06-03T12:25:22.414" v="1779"/>
          <ac:spMkLst>
            <pc:docMk/>
            <pc:sldMk cId="1324986771" sldId="286"/>
            <ac:spMk id="5" creationId="{297418E1-98D7-8266-63A0-263371FEC557}"/>
          </ac:spMkLst>
        </pc:spChg>
        <pc:spChg chg="mod">
          <ac:chgData name="Олег Драгун" userId="ba6fdd268e477cbe" providerId="LiveId" clId="{953979FC-D1B0-4B83-9A10-4A42A40F6314}" dt="2023-06-03T12:26:45.820" v="1894" actId="20577"/>
          <ac:spMkLst>
            <pc:docMk/>
            <pc:sldMk cId="1324986771" sldId="286"/>
            <ac:spMk id="9" creationId="{472FA7B1-CD7F-3646-B44C-91A107A0CBEE}"/>
          </ac:spMkLst>
        </pc:spChg>
        <pc:picChg chg="del">
          <ac:chgData name="Олег Драгун" userId="ba6fdd268e477cbe" providerId="LiveId" clId="{953979FC-D1B0-4B83-9A10-4A42A40F6314}" dt="2023-06-03T12:22:15.675" v="1696" actId="478"/>
          <ac:picMkLst>
            <pc:docMk/>
            <pc:sldMk cId="1324986771" sldId="286"/>
            <ac:picMk id="6" creationId="{B6DC4718-899C-32BF-4FAE-A4D61BEDBAF1}"/>
          </ac:picMkLst>
        </pc:picChg>
        <pc:picChg chg="del">
          <ac:chgData name="Олег Драгун" userId="ba6fdd268e477cbe" providerId="LiveId" clId="{953979FC-D1B0-4B83-9A10-4A42A40F6314}" dt="2023-06-03T12:22:16.123" v="1697" actId="478"/>
          <ac:picMkLst>
            <pc:docMk/>
            <pc:sldMk cId="1324986771" sldId="286"/>
            <ac:picMk id="11" creationId="{5AB51346-AF4D-C708-CBC7-59A817E1B7C0}"/>
          </ac:picMkLst>
        </pc:picChg>
      </pc:sldChg>
      <pc:sldChg chg="addSp delSp modSp add mod modNotesTx">
        <pc:chgData name="Олег Драгун" userId="ba6fdd268e477cbe" providerId="LiveId" clId="{953979FC-D1B0-4B83-9A10-4A42A40F6314}" dt="2023-06-12T18:06:58.048" v="4292" actId="20577"/>
        <pc:sldMkLst>
          <pc:docMk/>
          <pc:sldMk cId="2599471300" sldId="287"/>
        </pc:sldMkLst>
        <pc:spChg chg="mod">
          <ac:chgData name="Олег Драгун" userId="ba6fdd268e477cbe" providerId="LiveId" clId="{953979FC-D1B0-4B83-9A10-4A42A40F6314}" dt="2023-06-03T12:44:36.909" v="2241" actId="20577"/>
          <ac:spMkLst>
            <pc:docMk/>
            <pc:sldMk cId="2599471300" sldId="287"/>
            <ac:spMk id="2" creationId="{E5F191A4-7839-4F63-B17C-7C366C59488C}"/>
          </ac:spMkLst>
        </pc:spChg>
        <pc:spChg chg="del mod">
          <ac:chgData name="Олег Драгун" userId="ba6fdd268e477cbe" providerId="LiveId" clId="{953979FC-D1B0-4B83-9A10-4A42A40F6314}" dt="2023-06-03T12:28:32.147" v="1950" actId="478"/>
          <ac:spMkLst>
            <pc:docMk/>
            <pc:sldMk cId="2599471300" sldId="287"/>
            <ac:spMk id="9" creationId="{472FA7B1-CD7F-3646-B44C-91A107A0CBEE}"/>
          </ac:spMkLst>
        </pc:spChg>
        <pc:graphicFrameChg chg="add mod modGraphic">
          <ac:chgData name="Олег Драгун" userId="ba6fdd268e477cbe" providerId="LiveId" clId="{953979FC-D1B0-4B83-9A10-4A42A40F6314}" dt="2023-06-03T14:41:10.983" v="3067" actId="20577"/>
          <ac:graphicFrameMkLst>
            <pc:docMk/>
            <pc:sldMk cId="2599471300" sldId="287"/>
            <ac:graphicFrameMk id="4" creationId="{8370A124-4971-E8AB-4EC2-9E6214EDF4AA}"/>
          </ac:graphicFrameMkLst>
        </pc:graphicFrameChg>
      </pc:sldChg>
      <pc:sldChg chg="addSp delSp modSp add mod modNotesTx">
        <pc:chgData name="Олег Драгун" userId="ba6fdd268e477cbe" providerId="LiveId" clId="{953979FC-D1B0-4B83-9A10-4A42A40F6314}" dt="2023-06-12T18:06:38.064" v="4284" actId="20577"/>
        <pc:sldMkLst>
          <pc:docMk/>
          <pc:sldMk cId="3116685223" sldId="288"/>
        </pc:sldMkLst>
        <pc:spChg chg="mod">
          <ac:chgData name="Олег Драгун" userId="ba6fdd268e477cbe" providerId="LiveId" clId="{953979FC-D1B0-4B83-9A10-4A42A40F6314}" dt="2023-06-03T12:43:16.131" v="2228" actId="1076"/>
          <ac:spMkLst>
            <pc:docMk/>
            <pc:sldMk cId="3116685223" sldId="288"/>
            <ac:spMk id="2" creationId="{E5F191A4-7839-4F63-B17C-7C366C59488C}"/>
          </ac:spMkLst>
        </pc:spChg>
        <pc:spChg chg="add del mod">
          <ac:chgData name="Олег Драгун" userId="ba6fdd268e477cbe" providerId="LiveId" clId="{953979FC-D1B0-4B83-9A10-4A42A40F6314}" dt="2023-06-03T12:42:57.548" v="2223" actId="478"/>
          <ac:spMkLst>
            <pc:docMk/>
            <pc:sldMk cId="3116685223" sldId="288"/>
            <ac:spMk id="5" creationId="{B2E0764A-4041-95FA-F159-D41B46E56E65}"/>
          </ac:spMkLst>
        </pc:spChg>
        <pc:spChg chg="del mod">
          <ac:chgData name="Олег Драгун" userId="ba6fdd268e477cbe" providerId="LiveId" clId="{953979FC-D1B0-4B83-9A10-4A42A40F6314}" dt="2023-06-03T12:42:44.782" v="2218" actId="478"/>
          <ac:spMkLst>
            <pc:docMk/>
            <pc:sldMk cId="3116685223" sldId="288"/>
            <ac:spMk id="9" creationId="{472FA7B1-CD7F-3646-B44C-91A107A0CBEE}"/>
          </ac:spMkLst>
        </pc:spChg>
        <pc:picChg chg="add mod">
          <ac:chgData name="Олег Драгун" userId="ba6fdd268e477cbe" providerId="LiveId" clId="{953979FC-D1B0-4B83-9A10-4A42A40F6314}" dt="2023-06-03T12:43:45.096" v="2236" actId="1076"/>
          <ac:picMkLst>
            <pc:docMk/>
            <pc:sldMk cId="3116685223" sldId="288"/>
            <ac:picMk id="10" creationId="{804A947E-671F-8279-E953-2EC3F99CC547}"/>
          </ac:picMkLst>
        </pc:picChg>
        <pc:picChg chg="del">
          <ac:chgData name="Олег Драгун" userId="ba6fdd268e477cbe" providerId="LiveId" clId="{953979FC-D1B0-4B83-9A10-4A42A40F6314}" dt="2023-06-03T12:42:30.323" v="2213" actId="478"/>
          <ac:picMkLst>
            <pc:docMk/>
            <pc:sldMk cId="3116685223" sldId="288"/>
            <ac:picMk id="23" creationId="{EB443FE5-B5AD-6E37-A9D9-FE2F02EB80BF}"/>
          </ac:picMkLst>
        </pc:picChg>
        <pc:picChg chg="del">
          <ac:chgData name="Олег Драгун" userId="ba6fdd268e477cbe" providerId="LiveId" clId="{953979FC-D1B0-4B83-9A10-4A42A40F6314}" dt="2023-06-03T12:42:30.764" v="2214" actId="478"/>
          <ac:picMkLst>
            <pc:docMk/>
            <pc:sldMk cId="3116685223" sldId="288"/>
            <ac:picMk id="25" creationId="{6CE7B40C-A481-14ED-F307-DA7CDAD2288B}"/>
          </ac:picMkLst>
        </pc:picChg>
      </pc:sldChg>
      <pc:sldChg chg="modSp add mod modNotesTx">
        <pc:chgData name="Олег Драгун" userId="ba6fdd268e477cbe" providerId="LiveId" clId="{953979FC-D1B0-4B83-9A10-4A42A40F6314}" dt="2023-06-12T18:19:21.493" v="4621" actId="20577"/>
        <pc:sldMkLst>
          <pc:docMk/>
          <pc:sldMk cId="2115722835" sldId="289"/>
        </pc:sldMkLst>
        <pc:spChg chg="mod">
          <ac:chgData name="Олег Драгун" userId="ba6fdd268e477cbe" providerId="LiveId" clId="{953979FC-D1B0-4B83-9A10-4A42A40F6314}" dt="2023-06-12T18:19:21.493" v="4621" actId="20577"/>
          <ac:spMkLst>
            <pc:docMk/>
            <pc:sldMk cId="2115722835" sldId="289"/>
            <ac:spMk id="3" creationId="{95B371F2-DBA5-415A-82C8-651F587B857A}"/>
          </ac:spMkLst>
        </pc:spChg>
      </pc:sldChg>
      <pc:sldChg chg="new del">
        <pc:chgData name="Олег Драгун" userId="ba6fdd268e477cbe" providerId="LiveId" clId="{953979FC-D1B0-4B83-9A10-4A42A40F6314}" dt="2023-06-12T18:09:37.702" v="4301" actId="47"/>
        <pc:sldMkLst>
          <pc:docMk/>
          <pc:sldMk cId="586995871" sldId="290"/>
        </pc:sldMkLst>
      </pc:sldChg>
      <pc:sldChg chg="modSp add del mod">
        <pc:chgData name="Олег Драгун" userId="ba6fdd268e477cbe" providerId="LiveId" clId="{953979FC-D1B0-4B83-9A10-4A42A40F6314}" dt="2023-06-12T18:09:55.505" v="4327" actId="47"/>
        <pc:sldMkLst>
          <pc:docMk/>
          <pc:sldMk cId="2109430606" sldId="290"/>
        </pc:sldMkLst>
        <pc:spChg chg="mod">
          <ac:chgData name="Олег Драгун" userId="ba6fdd268e477cbe" providerId="LiveId" clId="{953979FC-D1B0-4B83-9A10-4A42A40F6314}" dt="2023-06-12T18:09:49.685" v="4326" actId="20577"/>
          <ac:spMkLst>
            <pc:docMk/>
            <pc:sldMk cId="2109430606" sldId="290"/>
            <ac:spMk id="2" creationId="{8C543F67-9C70-4748-8C0C-3A7863422F99}"/>
          </ac:spMkLst>
        </pc:spChg>
      </pc:sldChg>
      <pc:sldChg chg="modSp add mod">
        <pc:chgData name="Олег Драгун" userId="ba6fdd268e477cbe" providerId="LiveId" clId="{953979FC-D1B0-4B83-9A10-4A42A40F6314}" dt="2023-06-12T18:14:55.496" v="4526" actId="20577"/>
        <pc:sldMkLst>
          <pc:docMk/>
          <pc:sldMk cId="2638346310" sldId="290"/>
        </pc:sldMkLst>
        <pc:spChg chg="mod">
          <ac:chgData name="Олег Драгун" userId="ba6fdd268e477cbe" providerId="LiveId" clId="{953979FC-D1B0-4B83-9A10-4A42A40F6314}" dt="2023-06-12T18:10:09.693" v="4353" actId="20577"/>
          <ac:spMkLst>
            <pc:docMk/>
            <pc:sldMk cId="2638346310" sldId="290"/>
            <ac:spMk id="2" creationId="{E5F191A4-7839-4F63-B17C-7C366C59488C}"/>
          </ac:spMkLst>
        </pc:spChg>
        <pc:spChg chg="mod">
          <ac:chgData name="Олег Драгун" userId="ba6fdd268e477cbe" providerId="LiveId" clId="{953979FC-D1B0-4B83-9A10-4A42A40F6314}" dt="2023-06-12T18:14:55.496" v="4526" actId="20577"/>
          <ac:spMkLst>
            <pc:docMk/>
            <pc:sldMk cId="2638346310" sldId="290"/>
            <ac:spMk id="9" creationId="{472FA7B1-CD7F-3646-B44C-91A107A0CBEE}"/>
          </ac:spMkLst>
        </pc:spChg>
      </pc:sldChg>
      <pc:sldChg chg="addSp delSp modSp add mod">
        <pc:chgData name="Олег Драгун" userId="ba6fdd268e477cbe" providerId="LiveId" clId="{953979FC-D1B0-4B83-9A10-4A42A40F6314}" dt="2023-06-12T18:58:21.825" v="4679" actId="1076"/>
        <pc:sldMkLst>
          <pc:docMk/>
          <pc:sldMk cId="1057046462" sldId="291"/>
        </pc:sldMkLst>
        <pc:spChg chg="mod">
          <ac:chgData name="Олег Драгун" userId="ba6fdd268e477cbe" providerId="LiveId" clId="{953979FC-D1B0-4B83-9A10-4A42A40F6314}" dt="2023-06-12T18:57:27.276" v="4672" actId="20577"/>
          <ac:spMkLst>
            <pc:docMk/>
            <pc:sldMk cId="1057046462" sldId="291"/>
            <ac:spMk id="2" creationId="{E5F191A4-7839-4F63-B17C-7C366C59488C}"/>
          </ac:spMkLst>
        </pc:spChg>
        <pc:picChg chg="add mod">
          <ac:chgData name="Олег Драгун" userId="ba6fdd268e477cbe" providerId="LiveId" clId="{953979FC-D1B0-4B83-9A10-4A42A40F6314}" dt="2023-06-12T18:58:21.825" v="4679" actId="1076"/>
          <ac:picMkLst>
            <pc:docMk/>
            <pc:sldMk cId="1057046462" sldId="291"/>
            <ac:picMk id="5" creationId="{696D9440-97A9-AF92-96DD-B1C4EFE073B1}"/>
          </ac:picMkLst>
        </pc:picChg>
        <pc:picChg chg="del">
          <ac:chgData name="Олег Драгун" userId="ba6fdd268e477cbe" providerId="LiveId" clId="{953979FC-D1B0-4B83-9A10-4A42A40F6314}" dt="2023-06-12T18:58:13.520" v="4677" actId="478"/>
          <ac:picMkLst>
            <pc:docMk/>
            <pc:sldMk cId="1057046462" sldId="291"/>
            <ac:picMk id="10" creationId="{804A947E-671F-8279-E953-2EC3F99CC54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B129C17-9205-4554-BF5C-070656C21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B41E939-D5BE-4B7F-BCD2-05DCC4E5E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15D0FA6-1619-4ABC-945D-3D53AA3851E7}" type="datetime1">
              <a:rPr lang="ru-RU" smtClean="0"/>
              <a:t>12.06.2023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61800B1-1D76-46D4-ADAF-FD5EA7AFB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CBFA674-DC58-422B-8963-09FD1B05ED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A42FE58-2C2A-433E-A3EF-B39ACF973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35657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7D2CAB-DA7B-4EDE-B03E-D2DBD907657B}" type="datetime1">
              <a:rPr lang="ru-RU" smtClean="0"/>
              <a:pPr/>
              <a:t>12.06.2023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97DC217-DF71-1A49-B3EA-559F1F43B0F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7DC217-DF71-1A49-B3EA-559F1F43B0F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7724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30311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1430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3327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869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15604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9307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92320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313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73381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4467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27817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3076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0936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2855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9933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301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9002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2298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0378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9" name="Полилиния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22" name="Полилиния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8" name="Полилиния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Временная шка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A3A6A947-0862-488B-B8F2-51F131CFA617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B7A0D165-55F7-43F4-A1A8-CAA3BE2BEE74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83235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1" y="2526318"/>
            <a:ext cx="3218688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CC9795AB-410F-48CA-9846-ADEC74C363B3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683787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83788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00082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7" name="Объект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20008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Конец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Autofit/>
          </a:bodyPr>
          <a:lstStyle>
            <a:lvl1pPr marL="0" indent="0" algn="l">
              <a:buNone/>
              <a:defRPr sz="2800"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22" name="Полилиния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17467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Arial" panose="020B0604020202020204" pitchFamily="34" charset="0"/>
              </a:defRPr>
            </a:lvl1pPr>
            <a:lvl2pPr marL="457200" indent="0">
              <a:buNone/>
              <a:defRPr>
                <a:latin typeface="Arial" panose="020B0604020202020204" pitchFamily="34" charset="0"/>
              </a:defRPr>
            </a:lvl2pPr>
            <a:lvl3pPr marL="914400" indent="0">
              <a:buNone/>
              <a:defRPr>
                <a:latin typeface="Arial" panose="020B0604020202020204" pitchFamily="34" charset="0"/>
              </a:defRPr>
            </a:lvl3pPr>
            <a:lvl4pPr marL="1371600" indent="0">
              <a:buNone/>
              <a:defRPr>
                <a:latin typeface="Arial" panose="020B0604020202020204" pitchFamily="34" charset="0"/>
              </a:defRPr>
            </a:lvl4pPr>
            <a:lvl5pPr marL="1828800" indent="0">
              <a:buNone/>
              <a:defRPr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CC842A94-5BE6-4E10-8F46-516D074140A4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4CF10B64-4894-4FFB-BDE7-65B80B76E8E3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олилиния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8" name="Полилиния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Arial" panose="020B0604020202020204" pitchFamily="34" charset="0"/>
              </a:defRPr>
            </a:lvl1pPr>
            <a:lvl2pPr marL="457200" indent="0">
              <a:buNone/>
              <a:defRPr>
                <a:latin typeface="Arial" panose="020B0604020202020204" pitchFamily="34" charset="0"/>
              </a:defRPr>
            </a:lvl2pPr>
            <a:lvl3pPr marL="914400" indent="0">
              <a:buNone/>
              <a:defRPr>
                <a:latin typeface="Arial" panose="020B0604020202020204" pitchFamily="34" charset="0"/>
              </a:defRPr>
            </a:lvl3pPr>
            <a:lvl4pPr marL="1371600" indent="0">
              <a:buNone/>
              <a:defRPr>
                <a:latin typeface="Arial" panose="020B0604020202020204" pitchFamily="34" charset="0"/>
              </a:defRPr>
            </a:lvl4pPr>
            <a:lvl5pPr marL="1828800" indent="0">
              <a:buNone/>
              <a:defRPr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AA622BEB-CCB4-472D-B609-F635858DEB35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Диаграмма 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3"/>
            <a:ext cx="9779182" cy="3366813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Arial" panose="020B0604020202020204" pitchFamily="34" charset="0"/>
              </a:defRPr>
            </a:lvl1pPr>
            <a:lvl2pPr marL="457200" indent="0">
              <a:buNone/>
              <a:defRPr>
                <a:latin typeface="Arial" panose="020B0604020202020204" pitchFamily="34" charset="0"/>
              </a:defRPr>
            </a:lvl2pPr>
            <a:lvl3pPr marL="914400" indent="0">
              <a:buNone/>
              <a:defRPr>
                <a:latin typeface="Arial" panose="020B0604020202020204" pitchFamily="34" charset="0"/>
              </a:defRPr>
            </a:lvl3pPr>
            <a:lvl4pPr marL="1371600" indent="0">
              <a:buNone/>
              <a:defRPr>
                <a:latin typeface="Arial" panose="020B0604020202020204" pitchFamily="34" charset="0"/>
              </a:defRPr>
            </a:lvl4pPr>
            <a:lvl5pPr marL="1828800" indent="0">
              <a:buNone/>
              <a:defRPr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394BDF86-EBB6-4ADC-A9ED-CAB5C9EB0915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 rtlCol="0"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ru-RU" noProof="0"/>
              <a:t>“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81813" y="4494213"/>
            <a:ext cx="3511550" cy="6794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9" name="Текст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ru-RU" noProof="0"/>
              <a:t>”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F854085F-E0D9-42B4-8B4A-5D9D10CCBC54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Рисунок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0" name="Текст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1" name="Текст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7" name="Рисунок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2" name="Текст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3" name="Текст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8" name="Рисунок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4" name="Текст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5" name="Текст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9" name="Рисунок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6" name="Текст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7" name="Текст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3ECADA73-BD12-4162-9517-72763EDBEE86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9" name="Полилиния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1" name="Полилиния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5" name="Полилиния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7" name="Полилиния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8" name="Полилиния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9" name="Полилиния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ся команда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Заголовок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Рисунок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31" name="Текст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2" name="Текст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33" name="Рисунок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34" name="Текст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5" name="Текст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36" name="Рисунок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37" name="Текст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8" name="Текст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39" name="Рисунок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40" name="Текст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1" name="Текст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2" name="Рисунок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43" name="Текст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4" name="Текст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5" name="Рисунок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46" name="Текст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7" name="Текст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8" name="Рисунок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49" name="Текст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50" name="Текст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51" name="Рисунок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52" name="Текст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53" name="Текст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18" name="Дата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00567EE6-F454-4EB6-B4FA-2D2EA2079CE5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22" name="Нижний колонтитул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НАЗВАНИЕ ПРЕЗЕНТАЦИИ</a:t>
            </a:r>
          </a:p>
        </p:txBody>
      </p:sp>
      <p:sp>
        <p:nvSpPr>
          <p:cNvPr id="23" name="Номер слайда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fld id="{E28107DB-A728-4EA7-8791-A75B3D59127C}" type="datetime1">
              <a:rPr lang="ru-RU" noProof="0" smtClean="0"/>
              <a:t>12.06.2023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/>
          <a:lstStyle/>
          <a:p>
            <a:pPr rtl="0"/>
            <a:r>
              <a:rPr lang="ru-RU" sz="4000" dirty="0"/>
              <a:t>Мобильное приложение для решения задач поиска оптимального маршрута между городами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/>
          <a:lstStyle/>
          <a:p>
            <a:pPr rtl="0"/>
            <a:r>
              <a:rPr lang="ru-RU" dirty="0"/>
              <a:t>Драгун Олег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Генетический алгоритм:</a:t>
            </a:r>
            <a:br>
              <a:rPr lang="ru-RU" dirty="0"/>
            </a:br>
            <a:r>
              <a:rPr lang="ru-RU" dirty="0"/>
              <a:t>Параметры 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472FA7B1-CD7F-3646-B44C-91A107A0CBE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2" y="1706562"/>
            <a:ext cx="7583316" cy="2801429"/>
          </a:xfrm>
        </p:spPr>
        <p:txBody>
          <a:bodyPr rtlCol="0"/>
          <a:lstStyle/>
          <a:p>
            <a:pPr rtl="0"/>
            <a:r>
              <a:rPr lang="ru-RU" sz="2000" dirty="0" err="1"/>
              <a:t>Элитизм</a:t>
            </a:r>
            <a:r>
              <a:rPr lang="ru-RU" sz="2000" dirty="0"/>
              <a:t> = </a:t>
            </a:r>
            <a:r>
              <a:rPr lang="en-US" sz="2000" dirty="0"/>
              <a:t>max(1, cities / 3)</a:t>
            </a:r>
            <a:endParaRPr lang="ru-RU" sz="2000" dirty="0"/>
          </a:p>
          <a:p>
            <a:pPr rtl="0"/>
            <a:r>
              <a:rPr lang="ru-RU" sz="2000" dirty="0"/>
              <a:t>Размер турнира = </a:t>
            </a:r>
            <a:r>
              <a:rPr lang="en-US" sz="2000" dirty="0"/>
              <a:t>max(3, cities / 20)</a:t>
            </a:r>
            <a:endParaRPr lang="ru-RU" sz="2000" dirty="0"/>
          </a:p>
          <a:p>
            <a:pPr rtl="0"/>
            <a:r>
              <a:rPr lang="ru-RU" sz="2000" dirty="0"/>
              <a:t>Размер популяции = </a:t>
            </a:r>
            <a:r>
              <a:rPr lang="en-US" sz="2000" dirty="0"/>
              <a:t>(cities * 3.5)</a:t>
            </a:r>
            <a:endParaRPr lang="ru-RU" sz="2000" dirty="0"/>
          </a:p>
          <a:p>
            <a:pPr rtl="0"/>
            <a:r>
              <a:rPr lang="ru-RU" sz="2000" dirty="0"/>
              <a:t>Поколение остановки = 2000</a:t>
            </a:r>
            <a:endParaRPr lang="en-US" sz="2000" dirty="0"/>
          </a:p>
          <a:p>
            <a:pPr rtl="0"/>
            <a:r>
              <a:rPr lang="ru-RU" sz="2000" dirty="0"/>
              <a:t>Шанс скрещивания = 0.6</a:t>
            </a:r>
          </a:p>
          <a:p>
            <a:pPr rtl="0"/>
            <a:r>
              <a:rPr lang="ru-RU" sz="2000" dirty="0"/>
              <a:t>Шанс мутации = 0.9</a:t>
            </a:r>
          </a:p>
          <a:p>
            <a:pPr rtl="0"/>
            <a:endParaRPr lang="ru-RU" sz="2000" dirty="0"/>
          </a:p>
          <a:p>
            <a:pPr rtl="0"/>
            <a:endParaRPr lang="ru-RU" sz="2000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80A0774C-E483-4584-99FC-C0BC39ACA43F}" type="datetime1">
              <a:rPr lang="ru-RU" smtClean="0"/>
              <a:t>12.06.2023</a:t>
            </a:fld>
            <a:endParaRPr 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986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Генетический алгоритм</a:t>
            </a:r>
            <a:r>
              <a:rPr lang="en-US" dirty="0"/>
              <a:t> vs.</a:t>
            </a:r>
            <a:br>
              <a:rPr lang="ru-RU" dirty="0"/>
            </a:br>
            <a:r>
              <a:rPr lang="ru-RU" dirty="0"/>
              <a:t>Полный перебор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80A0774C-E483-4584-99FC-C0BC39ACA43F}" type="datetime1">
              <a:rPr lang="ru-RU" smtClean="0"/>
              <a:t>12.06.2023</a:t>
            </a:fld>
            <a:endParaRPr 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11</a:t>
            </a:fld>
            <a:endParaRPr lang="ru-RU"/>
          </a:p>
        </p:txBody>
      </p:sp>
      <p:graphicFrame>
        <p:nvGraphicFramePr>
          <p:cNvPr id="4" name="Таблица 4">
            <a:extLst>
              <a:ext uri="{FF2B5EF4-FFF2-40B4-BE49-F238E27FC236}">
                <a16:creationId xmlns:a16="http://schemas.microsoft.com/office/drawing/2014/main" id="{8370A124-4971-E8AB-4EC2-9E6214EDF4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9927981"/>
              </p:ext>
            </p:extLst>
          </p:nvPr>
        </p:nvGraphicFramePr>
        <p:xfrm>
          <a:off x="1283541" y="1706563"/>
          <a:ext cx="9740967" cy="3327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6989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3246989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3246989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ru-RU" b="1" noProof="0" dirty="0">
                          <a:latin typeface="Arial" panose="020B0604020202020204" pitchFamily="34" charset="0"/>
                        </a:rPr>
                        <a:t>Размер задачи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b="1" noProof="0" dirty="0">
                          <a:latin typeface="Arial" panose="020B0604020202020204" pitchFamily="34" charset="0"/>
                        </a:rPr>
                        <a:t>Генетический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b="1" noProof="0" dirty="0">
                          <a:latin typeface="Arial" panose="020B0604020202020204" pitchFamily="34" charset="0"/>
                        </a:rPr>
                        <a:t>Перебор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ru-RU" sz="1400" noProof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rial" panose="020B0604020202020204" pitchFamily="34" charset="0"/>
                        </a:rPr>
                        <a:t>Перебираемые варианты (50)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1400" noProof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rial" panose="020B0604020202020204" pitchFamily="34" charset="0"/>
                        </a:rPr>
                        <a:t>50*3.5*2000 = 350000</a:t>
                      </a:r>
                      <a:endParaRPr lang="ru-RU" sz="1400" noProof="0" dirty="0">
                        <a:solidFill>
                          <a:schemeClr val="tx2">
                            <a:lumMod val="75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1400" noProof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rial" panose="020B0604020202020204" pitchFamily="34" charset="0"/>
                        </a:rPr>
                        <a:t>50! = 30414093201713378043612608166064768844377641568960512000000000000</a:t>
                      </a:r>
                      <a:endParaRPr lang="ru-RU" sz="1400" noProof="0" dirty="0">
                        <a:solidFill>
                          <a:schemeClr val="tx2">
                            <a:lumMod val="75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ru-RU" sz="1400" noProof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rial" panose="020B0604020202020204" pitchFamily="34" charset="0"/>
                        </a:rPr>
                        <a:t>Перебираемые варианты (133)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1400" noProof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rial" panose="020B0604020202020204" pitchFamily="34" charset="0"/>
                        </a:rPr>
                        <a:t>133*3.5*2000 = 931000</a:t>
                      </a:r>
                      <a:endParaRPr lang="ru-RU" sz="1400" noProof="0" dirty="0">
                        <a:solidFill>
                          <a:schemeClr val="tx2">
                            <a:lumMod val="75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1400" noProof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rial" panose="020B0604020202020204" pitchFamily="34" charset="0"/>
                        </a:rPr>
                        <a:t>133! = 14872707060906857289084508911813048098675809251055070300508818286592035566485075754388082124671571841702793317081960037166525246368924700537538282948117301741317436012998958826217903503076596121600000000000000000000000000000000</a:t>
                      </a:r>
                      <a:endParaRPr lang="ru-RU" sz="1400" noProof="0" dirty="0">
                        <a:solidFill>
                          <a:schemeClr val="tx2">
                            <a:lumMod val="75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9471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Технологический </a:t>
            </a:r>
            <a:r>
              <a:rPr lang="ru-RU" dirty="0" err="1"/>
              <a:t>стэк</a:t>
            </a:r>
            <a:endParaRPr lang="ru-RU" dirty="0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472FA7B1-CD7F-3646-B44C-91A107A0CBE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2" y="1706562"/>
            <a:ext cx="7583316" cy="2801429"/>
          </a:xfrm>
        </p:spPr>
        <p:txBody>
          <a:bodyPr rtlCol="0"/>
          <a:lstStyle/>
          <a:p>
            <a:pPr rtl="0"/>
            <a:r>
              <a:rPr lang="ru-RU" sz="2000" dirty="0"/>
              <a:t>Платформа: </a:t>
            </a:r>
            <a:r>
              <a:rPr lang="en-US" sz="2000" dirty="0"/>
              <a:t>Android</a:t>
            </a:r>
          </a:p>
          <a:p>
            <a:pPr rtl="0"/>
            <a:r>
              <a:rPr lang="ru-RU" sz="2000" dirty="0"/>
              <a:t>ЯП</a:t>
            </a:r>
            <a:r>
              <a:rPr lang="en-US" sz="2000" dirty="0"/>
              <a:t>: Kotlin</a:t>
            </a:r>
          </a:p>
          <a:p>
            <a:pPr rtl="0"/>
            <a:r>
              <a:rPr lang="en-US" sz="2000" dirty="0"/>
              <a:t>UI: Jetpack Compose</a:t>
            </a:r>
          </a:p>
          <a:p>
            <a:pPr rtl="0"/>
            <a:r>
              <a:rPr lang="en-US" sz="2000" dirty="0"/>
              <a:t>Networking: Retrofit + </a:t>
            </a:r>
            <a:r>
              <a:rPr lang="en-US" sz="2000" dirty="0" err="1"/>
              <a:t>OkHTTP</a:t>
            </a:r>
            <a:endParaRPr lang="en-US" sz="2000" dirty="0"/>
          </a:p>
          <a:p>
            <a:pPr rtl="0"/>
            <a:r>
              <a:rPr lang="ru-RU" sz="2000" dirty="0"/>
              <a:t>БД: </a:t>
            </a:r>
            <a:r>
              <a:rPr lang="en-US" sz="2000" dirty="0"/>
              <a:t>Room</a:t>
            </a:r>
            <a:endParaRPr lang="ru-RU" sz="2000" dirty="0"/>
          </a:p>
          <a:p>
            <a:pPr rtl="0"/>
            <a:r>
              <a:rPr lang="en-US" sz="2000" dirty="0"/>
              <a:t>DI: Hilt</a:t>
            </a:r>
          </a:p>
          <a:p>
            <a:pPr rtl="0"/>
            <a:r>
              <a:rPr lang="en-US" sz="2000" dirty="0"/>
              <a:t>Distance Matrix API: Microsoft</a:t>
            </a:r>
            <a:endParaRPr lang="ru-RU" sz="2000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80A0774C-E483-4584-99FC-C0BC39ACA43F}" type="datetime1">
              <a:rPr lang="ru-RU" smtClean="0"/>
              <a:t>12.06.2023</a:t>
            </a:fld>
            <a:endParaRPr 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346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557" y="1169212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Архитектура</a:t>
            </a:r>
            <a:br>
              <a:rPr lang="ru-RU" dirty="0"/>
            </a:br>
            <a:r>
              <a:rPr lang="ru-RU" dirty="0"/>
              <a:t>приложения:</a:t>
            </a:r>
            <a:br>
              <a:rPr lang="ru-RU" dirty="0"/>
            </a:br>
            <a:r>
              <a:rPr lang="en-US" dirty="0"/>
              <a:t>MVVM</a:t>
            </a:r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80A0774C-E483-4584-99FC-C0BC39ACA43F}" type="datetime1">
              <a:rPr lang="ru-RU" smtClean="0"/>
              <a:t>12.06.2023</a:t>
            </a:fld>
            <a:endParaRPr 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13</a:t>
            </a:fld>
            <a:endParaRPr lang="ru-RU"/>
          </a:p>
        </p:txBody>
      </p:sp>
      <p:pic>
        <p:nvPicPr>
          <p:cNvPr id="5" name="Рисунок 4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696D9440-97A9-AF92-96DD-B1C4EFE07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0"/>
            <a:ext cx="7585051" cy="568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046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en-US" dirty="0"/>
              <a:t>UI: </a:t>
            </a:r>
            <a:r>
              <a:rPr lang="ru-RU" dirty="0"/>
              <a:t>города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833" y="2617150"/>
            <a:ext cx="4663440" cy="2828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dirty="0"/>
              <a:t>Собирает динамическую задачу</a:t>
            </a:r>
          </a:p>
          <a:p>
            <a:pPr rtl="0"/>
            <a:r>
              <a:rPr lang="ru-RU" dirty="0"/>
              <a:t>Любые начало и конец из выбранных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1BC57310-14E9-4C7B-8C79-B81122DE9912}" type="datetime1">
              <a:rPr lang="ru-RU" smtClean="0"/>
              <a:t>12.06.2023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14</a:t>
            </a:fld>
            <a:endParaRPr lang="ru-RU"/>
          </a:p>
        </p:txBody>
      </p:sp>
      <p:pic>
        <p:nvPicPr>
          <p:cNvPr id="10" name="UI_edit">
            <a:hlinkClick r:id="" action="ppaction://media"/>
            <a:extLst>
              <a:ext uri="{FF2B5EF4-FFF2-40B4-BE49-F238E27FC236}">
                <a16:creationId xmlns:a16="http://schemas.microsoft.com/office/drawing/2014/main" id="{EFC5677F-0A4D-6009-1DC8-C1C07C55988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8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53820" y="291083"/>
            <a:ext cx="2635572" cy="581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49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8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en-US" dirty="0"/>
              <a:t>UI: </a:t>
            </a:r>
            <a:r>
              <a:rPr lang="ru-RU" dirty="0"/>
              <a:t>карта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833" y="2617150"/>
            <a:ext cx="4663440" cy="2828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dirty="0"/>
              <a:t>Решает задачу поиска</a:t>
            </a:r>
          </a:p>
          <a:p>
            <a:pPr rtl="0"/>
            <a:r>
              <a:rPr lang="ru-RU" dirty="0"/>
              <a:t>Отображает текущее решение</a:t>
            </a:r>
          </a:p>
          <a:p>
            <a:pPr rtl="0"/>
            <a:r>
              <a:rPr lang="ru-RU" dirty="0"/>
              <a:t>Отображает текущее расстояние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1BC57310-14E9-4C7B-8C79-B81122DE9912}" type="datetime1">
              <a:rPr lang="ru-RU" smtClean="0"/>
              <a:t>12.06.2023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15</a:t>
            </a:fld>
            <a:endParaRPr lang="ru-RU"/>
          </a:p>
        </p:txBody>
      </p:sp>
      <p:pic>
        <p:nvPicPr>
          <p:cNvPr id="3" name="UI_map">
            <a:hlinkClick r:id="" action="ppaction://media"/>
            <a:extLst>
              <a:ext uri="{FF2B5EF4-FFF2-40B4-BE49-F238E27FC236}">
                <a16:creationId xmlns:a16="http://schemas.microsoft.com/office/drawing/2014/main" id="{A0BDB02F-EE2A-2506-5592-D0C54C026D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40321" y="281939"/>
            <a:ext cx="2635572" cy="581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679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en-US" dirty="0"/>
              <a:t>UI: </a:t>
            </a:r>
            <a:br>
              <a:rPr lang="ru-RU" dirty="0"/>
            </a:br>
            <a:r>
              <a:rPr lang="ru-RU" dirty="0"/>
              <a:t>маршруты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833" y="2617150"/>
            <a:ext cx="4663440" cy="2828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dirty="0"/>
              <a:t>Сохраняет все найденные маршруты</a:t>
            </a:r>
          </a:p>
          <a:p>
            <a:pPr rtl="0"/>
            <a:r>
              <a:rPr lang="ru-RU" dirty="0"/>
              <a:t>Переводит в навигатор (Яндекс, Гугл) для каждого подмаршрута</a:t>
            </a:r>
          </a:p>
          <a:p>
            <a:pPr rtl="0"/>
            <a:r>
              <a:rPr lang="ru-RU" dirty="0"/>
              <a:t>Отображает дорожные расстояние и время маршрутов и подмаршрутов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1BC57310-14E9-4C7B-8C79-B81122DE9912}" type="datetime1">
              <a:rPr lang="ru-RU" smtClean="0"/>
              <a:t>12.06.2023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16</a:t>
            </a:fld>
            <a:endParaRPr lang="ru-RU"/>
          </a:p>
        </p:txBody>
      </p:sp>
      <p:pic>
        <p:nvPicPr>
          <p:cNvPr id="5" name="UI-routes">
            <a:hlinkClick r:id="" action="ppaction://media"/>
            <a:extLst>
              <a:ext uri="{FF2B5EF4-FFF2-40B4-BE49-F238E27FC236}">
                <a16:creationId xmlns:a16="http://schemas.microsoft.com/office/drawing/2014/main" id="{030AED4B-459F-CE06-C94D-1B94A122F4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44359" y="263650"/>
            <a:ext cx="2635572" cy="581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81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UI:</a:t>
            </a:r>
            <a:r>
              <a:rPr lang="ru-RU" dirty="0"/>
              <a:t> темная тема, локализация</a:t>
            </a:r>
          </a:p>
        </p:txBody>
      </p:sp>
      <p:sp>
        <p:nvSpPr>
          <p:cNvPr id="4" name="Надпись 3">
            <a:extLst>
              <a:ext uri="{FF2B5EF4-FFF2-40B4-BE49-F238E27FC236}">
                <a16:creationId xmlns:a16="http://schemas.microsoft.com/office/drawing/2014/main" id="{9C0179B5-0800-154F-80F6-614473C055BD}"/>
              </a:ext>
            </a:extLst>
          </p:cNvPr>
          <p:cNvSpPr txBox="1"/>
          <p:nvPr/>
        </p:nvSpPr>
        <p:spPr>
          <a:xfrm>
            <a:off x="2042809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 sz="3600" b="1" dirty="0">
                <a:solidFill>
                  <a:schemeClr val="bg1"/>
                </a:solidFill>
                <a:latin typeface="Arial" panose="020B0604020202020204" pitchFamily="34" charset="0"/>
              </a:rPr>
              <a:t>1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FE88D32-0135-7B4F-AD5F-EA1673D467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</p:spPr>
        <p:txBody>
          <a:bodyPr rtlCol="0"/>
          <a:lstStyle/>
          <a:p>
            <a:pPr rtl="0"/>
            <a:fld id="{2BBC83BC-B444-4820-9E29-B51ABB5A76E4}" type="datetime1">
              <a:rPr lang="ru-RU" smtClean="0"/>
              <a:t>12.06.2023</a:t>
            </a:fld>
            <a:endParaRPr lang="ru-RU" dirty="0"/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EBF4ECF3-F211-3447-AF95-22487182E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6308D1AB-33EC-174A-AFF4-6B9718A86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17</a:t>
            </a:fld>
            <a:endParaRPr lang="ru-RU" dirty="0"/>
          </a:p>
        </p:txBody>
      </p:sp>
      <p:pic>
        <p:nvPicPr>
          <p:cNvPr id="13" name="Рисунок 12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CC780121-E127-F678-650F-7D5B29742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459" y="2082553"/>
            <a:ext cx="1818864" cy="3940871"/>
          </a:xfrm>
          <a:prstGeom prst="rect">
            <a:avLst/>
          </a:prstGeom>
        </p:spPr>
      </p:pic>
      <p:pic>
        <p:nvPicPr>
          <p:cNvPr id="15" name="Рисунок 14" descr="Изображение выглядит как текст, снимок экрана, программное обеспечение, мультимедиа&#10;&#10;Автоматически созданное описание">
            <a:extLst>
              <a:ext uri="{FF2B5EF4-FFF2-40B4-BE49-F238E27FC236}">
                <a16:creationId xmlns:a16="http://schemas.microsoft.com/office/drawing/2014/main" id="{F9F868E8-229D-8E63-5195-67262A556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673" y="2082553"/>
            <a:ext cx="1818864" cy="3940872"/>
          </a:xfrm>
          <a:prstGeom prst="rect">
            <a:avLst/>
          </a:prstGeom>
        </p:spPr>
      </p:pic>
      <p:pic>
        <p:nvPicPr>
          <p:cNvPr id="17" name="Рисунок 16" descr="Изображение выглядит как текст, снимок экрана, программное обеспечение, Операционная система&#10;&#10;Автоматически созданное описание">
            <a:extLst>
              <a:ext uri="{FF2B5EF4-FFF2-40B4-BE49-F238E27FC236}">
                <a16:creationId xmlns:a16="http://schemas.microsoft.com/office/drawing/2014/main" id="{3FD8D852-D037-7455-40D8-A189EE7260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887" y="2082552"/>
            <a:ext cx="1818864" cy="3940871"/>
          </a:xfrm>
          <a:prstGeom prst="rect">
            <a:avLst/>
          </a:prstGeom>
        </p:spPr>
      </p:pic>
      <p:pic>
        <p:nvPicPr>
          <p:cNvPr id="19" name="Рисунок 18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EC6C2720-5E32-70ED-B44A-1C55688C6A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08101" y="2082551"/>
            <a:ext cx="1818864" cy="394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09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UI: dynamic colors</a:t>
            </a:r>
            <a:endParaRPr lang="ru-RU" dirty="0"/>
          </a:p>
        </p:txBody>
      </p:sp>
      <p:sp>
        <p:nvSpPr>
          <p:cNvPr id="4" name="Надпись 3">
            <a:extLst>
              <a:ext uri="{FF2B5EF4-FFF2-40B4-BE49-F238E27FC236}">
                <a16:creationId xmlns:a16="http://schemas.microsoft.com/office/drawing/2014/main" id="{9C0179B5-0800-154F-80F6-614473C055BD}"/>
              </a:ext>
            </a:extLst>
          </p:cNvPr>
          <p:cNvSpPr txBox="1"/>
          <p:nvPr/>
        </p:nvSpPr>
        <p:spPr>
          <a:xfrm>
            <a:off x="2042809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 sz="3600" b="1" dirty="0">
                <a:solidFill>
                  <a:schemeClr val="bg1"/>
                </a:solidFill>
                <a:latin typeface="Arial" panose="020B0604020202020204" pitchFamily="34" charset="0"/>
              </a:rPr>
              <a:t>1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FE88D32-0135-7B4F-AD5F-EA1673D467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</p:spPr>
        <p:txBody>
          <a:bodyPr rtlCol="0"/>
          <a:lstStyle/>
          <a:p>
            <a:pPr rtl="0"/>
            <a:fld id="{2BBC83BC-B444-4820-9E29-B51ABB5A76E4}" type="datetime1">
              <a:rPr lang="ru-RU" smtClean="0"/>
              <a:t>12.06.2023</a:t>
            </a:fld>
            <a:endParaRPr lang="ru-RU" dirty="0"/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EBF4ECF3-F211-3447-AF95-22487182E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6308D1AB-33EC-174A-AFF4-6B9718A86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18</a:t>
            </a:fld>
            <a:endParaRPr lang="ru-RU" dirty="0"/>
          </a:p>
        </p:txBody>
      </p:sp>
      <p:pic>
        <p:nvPicPr>
          <p:cNvPr id="6" name="Рисунок 5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CA73AA8B-CFD6-5512-2E10-A1F11CF64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403" y="2082551"/>
            <a:ext cx="1773392" cy="3940872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, снимок экрана, программное обеспечение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D163266F-88FA-3260-0D77-50C1F7573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7145" y="2082551"/>
            <a:ext cx="1773392" cy="3940872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D9C98071-F9BD-5991-E016-FC870DD609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0007" y="2082550"/>
            <a:ext cx="1773393" cy="3940873"/>
          </a:xfrm>
          <a:prstGeom prst="rect">
            <a:avLst/>
          </a:prstGeom>
        </p:spPr>
      </p:pic>
      <p:pic>
        <p:nvPicPr>
          <p:cNvPr id="16" name="Рисунок 15" descr="Изображение выглядит как текст, снимок экрана, Шрифт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EAD43AAC-551B-6FC4-7ECF-1AFC64E07D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2870" y="2082550"/>
            <a:ext cx="1773393" cy="394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17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Планы по развитию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FB90AB4-D228-4548-B072-72649821236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8"/>
            <a:ext cx="4663440" cy="809229"/>
          </a:xfrm>
        </p:spPr>
        <p:txBody>
          <a:bodyPr rtlCol="0"/>
          <a:lstStyle/>
          <a:p>
            <a:pPr rtl="0"/>
            <a:r>
              <a:rPr lang="ru-RU" dirty="0"/>
              <a:t>Краткосрочные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895767"/>
            <a:ext cx="4663440" cy="2828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dirty="0"/>
              <a:t>Импорт пользовательских точек</a:t>
            </a:r>
            <a:r>
              <a:rPr lang="en-US" dirty="0"/>
              <a:t> (google places API - search)</a:t>
            </a:r>
            <a:endParaRPr lang="ru-RU" dirty="0"/>
          </a:p>
          <a:p>
            <a:pPr rtl="0"/>
            <a:r>
              <a:rPr lang="ru-RU" dirty="0"/>
              <a:t>Импорт из таблицы </a:t>
            </a:r>
            <a:r>
              <a:rPr lang="en-US" dirty="0"/>
              <a:t>excel</a:t>
            </a:r>
            <a:endParaRPr lang="ru-RU" dirty="0"/>
          </a:p>
          <a:p>
            <a:pPr rtl="0"/>
            <a:r>
              <a:rPr lang="ru-RU" dirty="0"/>
              <a:t>Экспорт текущих точек как </a:t>
            </a:r>
            <a:r>
              <a:rPr lang="en-US" dirty="0"/>
              <a:t>excel</a:t>
            </a:r>
            <a:endParaRPr lang="ru-RU" dirty="0"/>
          </a:p>
          <a:p>
            <a:pPr rtl="0"/>
            <a:r>
              <a:rPr lang="en-US" dirty="0"/>
              <a:t>Start </a:t>
            </a:r>
            <a:r>
              <a:rPr lang="ru-RU" dirty="0"/>
              <a:t>подписка с ограничением импорта и максимума точек до 50</a:t>
            </a:r>
          </a:p>
          <a:p>
            <a:pPr rtl="0"/>
            <a:r>
              <a:rPr lang="en-US" dirty="0"/>
              <a:t>Plus </a:t>
            </a:r>
            <a:r>
              <a:rPr lang="ru-RU" dirty="0"/>
              <a:t>подписка с </a:t>
            </a:r>
            <a:r>
              <a:rPr lang="ru-RU"/>
              <a:t>ограничением импорта максимума </a:t>
            </a:r>
            <a:r>
              <a:rPr lang="ru-RU" dirty="0"/>
              <a:t>точек до 150</a:t>
            </a:r>
            <a:endParaRPr lang="en-US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018B6D-E395-49AD-92AD-AD69E3AB40C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809228"/>
          </a:xfrm>
        </p:spPr>
        <p:txBody>
          <a:bodyPr rtlCol="0"/>
          <a:lstStyle/>
          <a:p>
            <a:pPr rtl="0"/>
            <a:r>
              <a:rPr lang="ru-RU" dirty="0"/>
              <a:t>Долгосрочные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DB9D020-1E25-453D-83DF-1420ACD3968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895767"/>
            <a:ext cx="4663440" cy="2828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US" dirty="0"/>
              <a:t>Pro </a:t>
            </a:r>
            <a:r>
              <a:rPr lang="ru-RU" dirty="0"/>
              <a:t>подписка с ограничением точек до 250 и возможностью </a:t>
            </a:r>
            <a:r>
              <a:rPr lang="ru-RU" dirty="0" err="1"/>
              <a:t>шэринга</a:t>
            </a:r>
            <a:r>
              <a:rPr lang="ru-RU" dirty="0"/>
              <a:t> маршрутов для других подписок</a:t>
            </a:r>
          </a:p>
          <a:p>
            <a:pPr rtl="0"/>
            <a:r>
              <a:rPr lang="ru-RU" dirty="0"/>
              <a:t>Переход на </a:t>
            </a:r>
            <a:r>
              <a:rPr lang="en-US" dirty="0" err="1"/>
              <a:t>kotlin</a:t>
            </a:r>
            <a:r>
              <a:rPr lang="en-US" dirty="0"/>
              <a:t> multiplatform</a:t>
            </a:r>
            <a:endParaRPr lang="ru-RU" dirty="0"/>
          </a:p>
          <a:p>
            <a:pPr rtl="0"/>
            <a:r>
              <a:rPr lang="ru-RU" dirty="0"/>
              <a:t>Переход на </a:t>
            </a:r>
            <a:r>
              <a:rPr lang="en-US" dirty="0"/>
              <a:t>compose multiplatform</a:t>
            </a:r>
          </a:p>
          <a:p>
            <a:pPr rtl="0"/>
            <a:r>
              <a:rPr lang="ru-RU" dirty="0"/>
              <a:t>Запуск </a:t>
            </a:r>
            <a:r>
              <a:rPr lang="en-US" dirty="0"/>
              <a:t>iOS-</a:t>
            </a:r>
            <a:r>
              <a:rPr lang="ru-RU" dirty="0"/>
              <a:t>приложения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1BC57310-14E9-4C7B-8C79-B81122DE9912}" type="datetime1">
              <a:rPr lang="ru-RU" smtClean="0"/>
              <a:t>12.06.2023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Агенда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dirty="0"/>
              <a:t>Введение</a:t>
            </a:r>
          </a:p>
          <a:p>
            <a:r>
              <a:rPr lang="ru-RU" dirty="0"/>
              <a:t>Генетический алгоритм</a:t>
            </a:r>
          </a:p>
          <a:p>
            <a:r>
              <a:rPr lang="ru-RU" dirty="0"/>
              <a:t>Технологический </a:t>
            </a:r>
            <a:r>
              <a:rPr lang="ru-RU" dirty="0" err="1"/>
              <a:t>стэк</a:t>
            </a:r>
            <a:endParaRPr lang="en-US" dirty="0"/>
          </a:p>
          <a:p>
            <a:pPr rtl="0"/>
            <a:r>
              <a:rPr lang="ru-RU" dirty="0"/>
              <a:t>Пользовательский интерфейс</a:t>
            </a:r>
          </a:p>
          <a:p>
            <a:pPr rtl="0"/>
            <a:r>
              <a:rPr lang="ru-RU" dirty="0"/>
              <a:t>Планы по развитию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03443798-9C68-464D-88FE-86543826C750}" type="datetime1">
              <a:rPr lang="ru-RU" smtClean="0"/>
              <a:t>12.06.2023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/>
          <a:lstStyle/>
          <a:p>
            <a:pPr rtl="0"/>
            <a:r>
              <a:rPr lang="ru-RU" dirty="0"/>
              <a:t>Спасибо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rmAutofit/>
          </a:bodyPr>
          <a:lstStyle/>
          <a:p>
            <a:pPr rtl="0"/>
            <a:endParaRPr lang="en-US" dirty="0"/>
          </a:p>
          <a:p>
            <a:pPr rtl="0"/>
            <a:r>
              <a:rPr lang="ru-RU" dirty="0"/>
              <a:t>Драгун Олег</a:t>
            </a:r>
          </a:p>
          <a:p>
            <a:pPr rtl="0"/>
            <a:r>
              <a:rPr lang="en-US" dirty="0"/>
              <a:t>dragun.oleg41@gmail.com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dirty="0"/>
              <a:t>Цель дипломного проекта – разработать мобильное приложение для решения задач поиска оптимального маршрута между городами с применение генетических алгоритмов для белорусских городов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AA17D655-AE0D-40EB-B50E-A4B2036EAF49}" type="datetime1">
              <a:rPr lang="ru-RU" smtClean="0"/>
              <a:t>12.06.2023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dirty="0"/>
              <a:t>Новизна и отличие от аналогов: </a:t>
            </a:r>
            <a:br>
              <a:rPr lang="ru-RU" dirty="0"/>
            </a:br>
            <a:r>
              <a:rPr lang="ru-RU" dirty="0"/>
              <a:t> - Удобство пользования для достаточно постоянного набора точек для посещения</a:t>
            </a:r>
            <a:br>
              <a:rPr lang="ru-RU" dirty="0"/>
            </a:br>
            <a:r>
              <a:rPr lang="ru-RU" dirty="0"/>
              <a:t> - Целевая аудитория</a:t>
            </a:r>
            <a:br>
              <a:rPr lang="ru-RU" dirty="0"/>
            </a:br>
            <a:r>
              <a:rPr lang="ru-RU" dirty="0"/>
              <a:t> - Доступная стоимость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AA17D655-AE0D-40EB-B50E-A4B2036EAF49}" type="datetime1">
              <a:rPr lang="ru-RU" smtClean="0"/>
              <a:t>12.06.2023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722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557" y="1169212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Генетический </a:t>
            </a:r>
            <a:br>
              <a:rPr lang="ru-RU" dirty="0"/>
            </a:br>
            <a:r>
              <a:rPr lang="ru-RU" dirty="0"/>
              <a:t>алгоритм:</a:t>
            </a:r>
            <a:br>
              <a:rPr lang="ru-RU" dirty="0"/>
            </a:br>
            <a:r>
              <a:rPr lang="ru-RU" dirty="0"/>
              <a:t>Схема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80A0774C-E483-4584-99FC-C0BC39ACA43F}" type="datetime1">
              <a:rPr lang="ru-RU" smtClean="0"/>
              <a:t>12.06.2023</a:t>
            </a:fld>
            <a:endParaRPr 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5</a:t>
            </a:fld>
            <a:endParaRPr lang="ru-RU"/>
          </a:p>
        </p:txBody>
      </p:sp>
      <p:pic>
        <p:nvPicPr>
          <p:cNvPr id="10" name="Рисунок 9" descr="Изображение выглядит как текст, снимок экрана, диаграмма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804A947E-671F-8279-E953-2EC3F99CC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030" y="283266"/>
            <a:ext cx="4544812" cy="588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85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Генетический алгоритм:</a:t>
            </a:r>
            <a:br>
              <a:rPr lang="ru-RU" dirty="0"/>
            </a:br>
            <a:r>
              <a:rPr lang="ru-RU" dirty="0"/>
              <a:t>Кодирование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472FA7B1-CD7F-3646-B44C-91A107A0CBE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2" y="1724851"/>
            <a:ext cx="3664483" cy="613890"/>
          </a:xfrm>
        </p:spPr>
        <p:txBody>
          <a:bodyPr rtlCol="0"/>
          <a:lstStyle/>
          <a:p>
            <a:pPr rtl="0"/>
            <a:r>
              <a:rPr lang="ru-RU" sz="2000" dirty="0"/>
              <a:t>Перестановочное кодирование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80A0774C-E483-4584-99FC-C0BC39ACA43F}" type="datetime1">
              <a:rPr lang="ru-RU" smtClean="0"/>
              <a:t>12.06.2023</a:t>
            </a:fld>
            <a:endParaRPr 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6</a:t>
            </a:fld>
            <a:endParaRPr lang="ru-RU"/>
          </a:p>
        </p:txBody>
      </p:sp>
      <p:pic>
        <p:nvPicPr>
          <p:cNvPr id="23" name="Рисунок 22" descr="Изображение выглядит как текст, Шрифт, снимок экрана, тип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EB443FE5-B5AD-6E37-A9D9-FE2F02EB8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787" y="1565949"/>
            <a:ext cx="7650480" cy="1408677"/>
          </a:xfrm>
          <a:prstGeom prst="rect">
            <a:avLst/>
          </a:prstGeom>
        </p:spPr>
      </p:pic>
      <p:pic>
        <p:nvPicPr>
          <p:cNvPr id="25" name="Рисунок 24" descr="Изображение выглядит как текст, снимок экрана, Шрифт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6CE7B40C-A481-14ED-F307-DA7CDAD228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520" y="3271867"/>
            <a:ext cx="7107162" cy="215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019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Генетический алгоритм:</a:t>
            </a:r>
            <a:br>
              <a:rPr lang="ru-RU" dirty="0"/>
            </a:br>
            <a:r>
              <a:rPr lang="ru-RU" dirty="0"/>
              <a:t>Селекция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585697B7-EBBB-0E4B-AA02-0D3F94821C6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167492" y="1706563"/>
            <a:ext cx="3173278" cy="613890"/>
          </a:xfrm>
        </p:spPr>
        <p:txBody>
          <a:bodyPr rtlCol="0"/>
          <a:lstStyle/>
          <a:p>
            <a:pPr rtl="0"/>
            <a:r>
              <a:rPr lang="ru-RU" sz="2000" dirty="0"/>
              <a:t>Стратегия</a:t>
            </a:r>
            <a:r>
              <a:rPr lang="en-US" sz="2000" dirty="0"/>
              <a:t>: </a:t>
            </a:r>
            <a:r>
              <a:rPr lang="ru-RU" sz="2000" dirty="0"/>
              <a:t>Турнир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80A0774C-E483-4584-99FC-C0BC39ACA43F}" type="datetime1">
              <a:rPr lang="ru-RU" smtClean="0"/>
              <a:t>12.06.2023</a:t>
            </a:fld>
            <a:endParaRPr 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7</a:t>
            </a:fld>
            <a:endParaRPr lang="ru-RU"/>
          </a:p>
        </p:txBody>
      </p:sp>
      <p:pic>
        <p:nvPicPr>
          <p:cNvPr id="5" name="Рисунок 4" descr="Изображение выглядит как текст, снимок экрана, Шрифт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5992B088-2A9D-2FD8-AF1A-2192AB06F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770" y="1706562"/>
            <a:ext cx="5726774" cy="465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75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Генетический алгоритм:</a:t>
            </a:r>
            <a:br>
              <a:rPr lang="ru-RU" dirty="0"/>
            </a:br>
            <a:r>
              <a:rPr lang="ru-RU" dirty="0"/>
              <a:t>Скрещивание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472FA7B1-CD7F-3646-B44C-91A107A0CBE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2" y="1706563"/>
            <a:ext cx="3664483" cy="613890"/>
          </a:xfrm>
        </p:spPr>
        <p:txBody>
          <a:bodyPr rtlCol="0"/>
          <a:lstStyle/>
          <a:p>
            <a:pPr rtl="0"/>
            <a:r>
              <a:rPr lang="en-US" sz="2000" dirty="0"/>
              <a:t>Order crossover</a:t>
            </a:r>
            <a:endParaRPr lang="ru-RU" sz="2000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80A0774C-E483-4584-99FC-C0BC39ACA43F}" type="datetime1">
              <a:rPr lang="ru-RU" smtClean="0"/>
              <a:t>12.06.2023</a:t>
            </a:fld>
            <a:endParaRPr 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8</a:t>
            </a:fld>
            <a:endParaRPr lang="ru-RU"/>
          </a:p>
        </p:txBody>
      </p:sp>
      <p:pic>
        <p:nvPicPr>
          <p:cNvPr id="5" name="Рисунок 4" descr="Изображение выглядит как снимок экрана, диаграмма,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3FFFD86-1483-1933-0663-9A02BECFE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225" y="1551924"/>
            <a:ext cx="6592283" cy="463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0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Генетический алгоритм:</a:t>
            </a:r>
            <a:br>
              <a:rPr lang="ru-RU" dirty="0"/>
            </a:br>
            <a:r>
              <a:rPr lang="ru-RU" dirty="0"/>
              <a:t>Мутация 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472FA7B1-CD7F-3646-B44C-91A107A0CBE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2" y="1706563"/>
            <a:ext cx="3664483" cy="613890"/>
          </a:xfrm>
        </p:spPr>
        <p:txBody>
          <a:bodyPr rtlCol="0"/>
          <a:lstStyle/>
          <a:p>
            <a:pPr rtl="0"/>
            <a:r>
              <a:rPr lang="en-US" sz="2000" dirty="0"/>
              <a:t>Displacement mutation:</a:t>
            </a:r>
          </a:p>
          <a:p>
            <a:pPr rtl="0"/>
            <a:endParaRPr lang="en-US" sz="2000" dirty="0"/>
          </a:p>
          <a:p>
            <a:pPr rtl="0"/>
            <a:endParaRPr lang="en-US" sz="2000" dirty="0"/>
          </a:p>
          <a:p>
            <a:pPr rtl="0"/>
            <a:endParaRPr lang="en-US" sz="2000" dirty="0"/>
          </a:p>
          <a:p>
            <a:pPr rtl="0"/>
            <a:endParaRPr lang="en-US" sz="2000" dirty="0"/>
          </a:p>
          <a:p>
            <a:pPr rtl="0"/>
            <a:r>
              <a:rPr lang="en-US" sz="2000" dirty="0"/>
              <a:t>Exchange mutation:</a:t>
            </a:r>
            <a:endParaRPr lang="ru-RU" sz="2000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80A0774C-E483-4584-99FC-C0BC39ACA43F}" type="datetime1">
              <a:rPr lang="ru-RU" smtClean="0"/>
              <a:t>12.06.2023</a:t>
            </a:fld>
            <a:endParaRPr 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sz="1200" dirty="0"/>
              <a:t>Мобильное приложение для решения задач поиска оптимального маршрута между городами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9</a:t>
            </a:fld>
            <a:endParaRPr lang="ru-RU"/>
          </a:p>
        </p:txBody>
      </p:sp>
      <p:pic>
        <p:nvPicPr>
          <p:cNvPr id="6" name="Рисунок 5" descr="Изображение выглядит как металлофон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B6DC4718-899C-32BF-4FAE-A4D61BEDB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537" y="1043781"/>
            <a:ext cx="5098830" cy="2742071"/>
          </a:xfrm>
          <a:prstGeom prst="rect">
            <a:avLst/>
          </a:prstGeom>
        </p:spPr>
      </p:pic>
      <p:pic>
        <p:nvPicPr>
          <p:cNvPr id="11" name="Рисунок 10" descr="Изображение выглядит как линия, металлофон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5AB51346-AF4D-C708-CBC7-59A817E1B7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1975" y="3429000"/>
            <a:ext cx="5041392" cy="274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6535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457593_TF45331398_Win32" id="{3A7E0759-75B2-4566-923C-3451D643A8ED}" vid="{B382A2E4-62DA-452E-984E-11EE757E2A5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{F16272FD-58D6-4629-9099-0BA4BC44D78B}tf45331398_win32</Template>
  <TotalTime>427</TotalTime>
  <Words>606</Words>
  <Application>Microsoft Office PowerPoint</Application>
  <PresentationFormat>Широкоэкранный</PresentationFormat>
  <Paragraphs>157</Paragraphs>
  <Slides>20</Slides>
  <Notes>20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4" baseType="lpstr">
      <vt:lpstr>Arial</vt:lpstr>
      <vt:lpstr>Calibri</vt:lpstr>
      <vt:lpstr>Tenorite</vt:lpstr>
      <vt:lpstr>Тема Office</vt:lpstr>
      <vt:lpstr>Мобильное приложение для решения задач поиска оптимального маршрута между городами</vt:lpstr>
      <vt:lpstr>Агенда</vt:lpstr>
      <vt:lpstr>Введение</vt:lpstr>
      <vt:lpstr>Введение</vt:lpstr>
      <vt:lpstr>Генетический  алгоритм: Схема</vt:lpstr>
      <vt:lpstr>Генетический алгоритм: Кодирование</vt:lpstr>
      <vt:lpstr>Генетический алгоритм: Селекция</vt:lpstr>
      <vt:lpstr>Генетический алгоритм: Скрещивание</vt:lpstr>
      <vt:lpstr>Генетический алгоритм: Мутация </vt:lpstr>
      <vt:lpstr>Генетический алгоритм: Параметры </vt:lpstr>
      <vt:lpstr>Генетический алгоритм vs. Полный перебор</vt:lpstr>
      <vt:lpstr>Технологический стэк</vt:lpstr>
      <vt:lpstr>Архитектура приложения: MVVM</vt:lpstr>
      <vt:lpstr>UI: города</vt:lpstr>
      <vt:lpstr>UI: карта</vt:lpstr>
      <vt:lpstr>UI:  маршруты</vt:lpstr>
      <vt:lpstr>UI: темная тема, локализация</vt:lpstr>
      <vt:lpstr>UI: dynamic colors</vt:lpstr>
      <vt:lpstr>Планы по развитию</vt:lpstr>
      <vt:lpstr>Спасибо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 презентации</dc:title>
  <dc:creator>Олег Драгун</dc:creator>
  <cp:lastModifiedBy>Олег Драгун</cp:lastModifiedBy>
  <cp:revision>1</cp:revision>
  <dcterms:created xsi:type="dcterms:W3CDTF">2023-06-03T09:45:02Z</dcterms:created>
  <dcterms:modified xsi:type="dcterms:W3CDTF">2023-06-12T18:58:28Z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